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ink/ink1.xml" ContentType="application/inkml+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24"/>
  </p:notesMasterIdLst>
  <p:handoutMasterIdLst>
    <p:handoutMasterId r:id="rId25"/>
  </p:handoutMasterIdLst>
  <p:sldIdLst>
    <p:sldId id="309" r:id="rId5"/>
    <p:sldId id="298" r:id="rId6"/>
    <p:sldId id="256" r:id="rId7"/>
    <p:sldId id="257" r:id="rId8"/>
    <p:sldId id="286" r:id="rId9"/>
    <p:sldId id="288" r:id="rId10"/>
    <p:sldId id="297" r:id="rId11"/>
    <p:sldId id="289" r:id="rId12"/>
    <p:sldId id="300" r:id="rId13"/>
    <p:sldId id="299" r:id="rId14"/>
    <p:sldId id="290" r:id="rId15"/>
    <p:sldId id="301" r:id="rId16"/>
    <p:sldId id="302" r:id="rId17"/>
    <p:sldId id="303" r:id="rId18"/>
    <p:sldId id="304" r:id="rId19"/>
    <p:sldId id="307" r:id="rId20"/>
    <p:sldId id="305" r:id="rId21"/>
    <p:sldId id="306" r:id="rId22"/>
    <p:sldId id="308"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593A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F362BC9-66CF-4745-B307-CAEE3DF004B2}" v="87" dt="2024-08-27T04:17:51.741"/>
  </p1510:revLst>
</p1510:revInfo>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4608" autoAdjust="0"/>
    <p:restoredTop sz="95646" autoAdjust="0"/>
  </p:normalViewPr>
  <p:slideViewPr>
    <p:cSldViewPr snapToGrid="0">
      <p:cViewPr varScale="1">
        <p:scale>
          <a:sx n="57" d="100"/>
          <a:sy n="57" d="100"/>
        </p:scale>
        <p:origin x="-1224" y="1532"/>
      </p:cViewPr>
      <p:guideLst/>
    </p:cSldViewPr>
  </p:slideViewPr>
  <p:outlineViewPr>
    <p:cViewPr>
      <p:scale>
        <a:sx n="33" d="100"/>
        <a:sy n="33" d="100"/>
      </p:scale>
      <p:origin x="0" y="-5760"/>
    </p:cViewPr>
  </p:outlineViewPr>
  <p:notesTextViewPr>
    <p:cViewPr>
      <p:scale>
        <a:sx n="1" d="1"/>
        <a:sy n="1" d="1"/>
      </p:scale>
      <p:origin x="0" y="0"/>
    </p:cViewPr>
  </p:notesTextViewPr>
  <p:sorterViewPr>
    <p:cViewPr varScale="1">
      <p:scale>
        <a:sx n="100" d="100"/>
        <a:sy n="100" d="100"/>
      </p:scale>
      <p:origin x="0" y="-7325"/>
    </p:cViewPr>
  </p:sorterViewPr>
  <p:notesViewPr>
    <p:cSldViewPr snapToGrid="0">
      <p:cViewPr varScale="1">
        <p:scale>
          <a:sx n="58" d="100"/>
          <a:sy n="58" d="100"/>
        </p:scale>
        <p:origin x="2371" y="67"/>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handoutMaster" Target="handoutMasters/handoutMaster1.xml"/><Relationship Id="rId33"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32"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ajela, Rajneesh" userId="f6292950-97fd-49ca-9891-0dcd5d1f2546" providerId="ADAL" clId="{2F362BC9-66CF-4745-B307-CAEE3DF004B2}"/>
    <pc:docChg chg="undo custSel addSld delSld modSld sldOrd">
      <pc:chgData name="Hajela, Rajneesh" userId="f6292950-97fd-49ca-9891-0dcd5d1f2546" providerId="ADAL" clId="{2F362BC9-66CF-4745-B307-CAEE3DF004B2}" dt="2024-08-27T17:35:27.983" v="1050" actId="20577"/>
      <pc:docMkLst>
        <pc:docMk/>
      </pc:docMkLst>
      <pc:sldChg chg="add del">
        <pc:chgData name="Hajela, Rajneesh" userId="f6292950-97fd-49ca-9891-0dcd5d1f2546" providerId="ADAL" clId="{2F362BC9-66CF-4745-B307-CAEE3DF004B2}" dt="2024-08-27T03:45:34.431" v="805" actId="47"/>
        <pc:sldMkLst>
          <pc:docMk/>
          <pc:sldMk cId="2259308896" sldId="256"/>
        </pc:sldMkLst>
      </pc:sldChg>
      <pc:sldChg chg="modSp modAnim">
        <pc:chgData name="Hajela, Rajneesh" userId="f6292950-97fd-49ca-9891-0dcd5d1f2546" providerId="ADAL" clId="{2F362BC9-66CF-4745-B307-CAEE3DF004B2}" dt="2024-08-27T03:47:21.533" v="820"/>
        <pc:sldMkLst>
          <pc:docMk/>
          <pc:sldMk cId="779750606" sldId="288"/>
        </pc:sldMkLst>
        <pc:picChg chg="mod">
          <ac:chgData name="Hajela, Rajneesh" userId="f6292950-97fd-49ca-9891-0dcd5d1f2546" providerId="ADAL" clId="{2F362BC9-66CF-4745-B307-CAEE3DF004B2}" dt="2024-08-26T11:51:29.506" v="495"/>
          <ac:picMkLst>
            <pc:docMk/>
            <pc:sldMk cId="779750606" sldId="288"/>
            <ac:picMk id="6" creationId="{D684D609-ED29-3AE8-E03A-5DBEB6EDC4CF}"/>
          </ac:picMkLst>
        </pc:picChg>
      </pc:sldChg>
      <pc:sldChg chg="modSp">
        <pc:chgData name="Hajela, Rajneesh" userId="f6292950-97fd-49ca-9891-0dcd5d1f2546" providerId="ADAL" clId="{2F362BC9-66CF-4745-B307-CAEE3DF004B2}" dt="2024-08-26T11:51:29.506" v="495"/>
        <pc:sldMkLst>
          <pc:docMk/>
          <pc:sldMk cId="2529338794" sldId="289"/>
        </pc:sldMkLst>
        <pc:spChg chg="mod">
          <ac:chgData name="Hajela, Rajneesh" userId="f6292950-97fd-49ca-9891-0dcd5d1f2546" providerId="ADAL" clId="{2F362BC9-66CF-4745-B307-CAEE3DF004B2}" dt="2024-08-26T11:51:29.506" v="495"/>
          <ac:spMkLst>
            <pc:docMk/>
            <pc:sldMk cId="2529338794" sldId="289"/>
            <ac:spMk id="5" creationId="{7FF5EE67-DE83-C00F-F31C-58A2B46234DB}"/>
          </ac:spMkLst>
        </pc:spChg>
      </pc:sldChg>
      <pc:sldChg chg="addSp delSp modSp add del mod modClrScheme chgLayout">
        <pc:chgData name="Hajela, Rajneesh" userId="f6292950-97fd-49ca-9891-0dcd5d1f2546" providerId="ADAL" clId="{2F362BC9-66CF-4745-B307-CAEE3DF004B2}" dt="2024-08-27T17:32:21.492" v="1045" actId="1076"/>
        <pc:sldMkLst>
          <pc:docMk/>
          <pc:sldMk cId="1354474317" sldId="298"/>
        </pc:sldMkLst>
        <pc:spChg chg="add del">
          <ac:chgData name="Hajela, Rajneesh" userId="f6292950-97fd-49ca-9891-0dcd5d1f2546" providerId="ADAL" clId="{2F362BC9-66CF-4745-B307-CAEE3DF004B2}" dt="2024-08-27T17:28:30.465" v="984" actId="26606"/>
          <ac:spMkLst>
            <pc:docMk/>
            <pc:sldMk cId="1354474317" sldId="298"/>
            <ac:spMk id="9" creationId="{0C483521-8A68-3918-234B-63AA641AB496}"/>
          </ac:spMkLst>
        </pc:spChg>
        <pc:spChg chg="add del mod">
          <ac:chgData name="Hajela, Rajneesh" userId="f6292950-97fd-49ca-9891-0dcd5d1f2546" providerId="ADAL" clId="{2F362BC9-66CF-4745-B307-CAEE3DF004B2}" dt="2024-08-27T17:30:41.278" v="1023" actId="26606"/>
          <ac:spMkLst>
            <pc:docMk/>
            <pc:sldMk cId="1354474317" sldId="298"/>
            <ac:spMk id="10" creationId="{E2426BFF-2129-872C-2FA1-6D9DF4EAC6CD}"/>
          </ac:spMkLst>
        </pc:spChg>
        <pc:spChg chg="add del mod">
          <ac:chgData name="Hajela, Rajneesh" userId="f6292950-97fd-49ca-9891-0dcd5d1f2546" providerId="ADAL" clId="{2F362BC9-66CF-4745-B307-CAEE3DF004B2}" dt="2024-08-27T17:30:59.052" v="1030" actId="26606"/>
          <ac:spMkLst>
            <pc:docMk/>
            <pc:sldMk cId="1354474317" sldId="298"/>
            <ac:spMk id="11" creationId="{D58FE105-CD4D-485E-8789-C57CB295F512}"/>
          </ac:spMkLst>
        </pc:spChg>
        <pc:spChg chg="add del mod">
          <ac:chgData name="Hajela, Rajneesh" userId="f6292950-97fd-49ca-9891-0dcd5d1f2546" providerId="ADAL" clId="{2F362BC9-66CF-4745-B307-CAEE3DF004B2}" dt="2024-08-27T17:27:21.323" v="969" actId="478"/>
          <ac:spMkLst>
            <pc:docMk/>
            <pc:sldMk cId="1354474317" sldId="298"/>
            <ac:spMk id="12" creationId="{A5EA7FBF-9C7D-5AB3-9131-CC5E5FF6E42C}"/>
          </ac:spMkLst>
        </pc:spChg>
        <pc:spChg chg="add del mod">
          <ac:chgData name="Hajela, Rajneesh" userId="f6292950-97fd-49ca-9891-0dcd5d1f2546" providerId="ADAL" clId="{2F362BC9-66CF-4745-B307-CAEE3DF004B2}" dt="2024-08-27T17:31:45.783" v="1034" actId="26606"/>
          <ac:spMkLst>
            <pc:docMk/>
            <pc:sldMk cId="1354474317" sldId="298"/>
            <ac:spMk id="16" creationId="{8DA21A4F-7AEE-9153-0069-DFA8A011DED4}"/>
          </ac:spMkLst>
        </pc:spChg>
        <pc:spChg chg="add del mod">
          <ac:chgData name="Hajela, Rajneesh" userId="f6292950-97fd-49ca-9891-0dcd5d1f2546" providerId="ADAL" clId="{2F362BC9-66CF-4745-B307-CAEE3DF004B2}" dt="2024-08-27T17:31:58.895" v="1037" actId="478"/>
          <ac:spMkLst>
            <pc:docMk/>
            <pc:sldMk cId="1354474317" sldId="298"/>
            <ac:spMk id="21" creationId="{34DAF996-7F1C-53D0-5404-4726B8857218}"/>
          </ac:spMkLst>
        </pc:spChg>
        <pc:picChg chg="add del mod">
          <ac:chgData name="Hajela, Rajneesh" userId="f6292950-97fd-49ca-9891-0dcd5d1f2546" providerId="ADAL" clId="{2F362BC9-66CF-4745-B307-CAEE3DF004B2}" dt="2024-08-27T04:18:28.353" v="961" actId="478"/>
          <ac:picMkLst>
            <pc:docMk/>
            <pc:sldMk cId="1354474317" sldId="298"/>
            <ac:picMk id="3" creationId="{FD29C7A8-CD9D-D8C5-B55F-FBFB3C82AFBC}"/>
          </ac:picMkLst>
        </pc:picChg>
        <pc:picChg chg="mod">
          <ac:chgData name="Hajela, Rajneesh" userId="f6292950-97fd-49ca-9891-0dcd5d1f2546" providerId="ADAL" clId="{2F362BC9-66CF-4745-B307-CAEE3DF004B2}" dt="2024-08-27T17:32:21.492" v="1045" actId="1076"/>
          <ac:picMkLst>
            <pc:docMk/>
            <pc:sldMk cId="1354474317" sldId="298"/>
            <ac:picMk id="5" creationId="{2F5C9213-260B-508F-348F-235BD11DE924}"/>
          </ac:picMkLst>
        </pc:picChg>
        <pc:picChg chg="mod">
          <ac:chgData name="Hajela, Rajneesh" userId="f6292950-97fd-49ca-9891-0dcd5d1f2546" providerId="ADAL" clId="{2F362BC9-66CF-4745-B307-CAEE3DF004B2}" dt="2024-08-27T17:32:21.492" v="1045" actId="1076"/>
          <ac:picMkLst>
            <pc:docMk/>
            <pc:sldMk cId="1354474317" sldId="298"/>
            <ac:picMk id="7" creationId="{C8C1620A-C5AE-FD9E-A89A-7FEA9A8A6863}"/>
          </ac:picMkLst>
        </pc:picChg>
      </pc:sldChg>
      <pc:sldChg chg="modSp">
        <pc:chgData name="Hajela, Rajneesh" userId="f6292950-97fd-49ca-9891-0dcd5d1f2546" providerId="ADAL" clId="{2F362BC9-66CF-4745-B307-CAEE3DF004B2}" dt="2024-08-26T11:51:29.506" v="495"/>
        <pc:sldMkLst>
          <pc:docMk/>
          <pc:sldMk cId="450150175" sldId="299"/>
        </pc:sldMkLst>
        <pc:spChg chg="mod">
          <ac:chgData name="Hajela, Rajneesh" userId="f6292950-97fd-49ca-9891-0dcd5d1f2546" providerId="ADAL" clId="{2F362BC9-66CF-4745-B307-CAEE3DF004B2}" dt="2024-08-26T11:51:29.506" v="495"/>
          <ac:spMkLst>
            <pc:docMk/>
            <pc:sldMk cId="450150175" sldId="299"/>
            <ac:spMk id="5" creationId="{7FF5EE67-DE83-C00F-F31C-58A2B46234DB}"/>
          </ac:spMkLst>
        </pc:spChg>
      </pc:sldChg>
      <pc:sldChg chg="modSp">
        <pc:chgData name="Hajela, Rajneesh" userId="f6292950-97fd-49ca-9891-0dcd5d1f2546" providerId="ADAL" clId="{2F362BC9-66CF-4745-B307-CAEE3DF004B2}" dt="2024-08-26T11:51:29.506" v="495"/>
        <pc:sldMkLst>
          <pc:docMk/>
          <pc:sldMk cId="3068623743" sldId="303"/>
        </pc:sldMkLst>
        <pc:spChg chg="mod">
          <ac:chgData name="Hajela, Rajneesh" userId="f6292950-97fd-49ca-9891-0dcd5d1f2546" providerId="ADAL" clId="{2F362BC9-66CF-4745-B307-CAEE3DF004B2}" dt="2024-08-26T11:51:29.506" v="495"/>
          <ac:spMkLst>
            <pc:docMk/>
            <pc:sldMk cId="3068623743" sldId="303"/>
            <ac:spMk id="2" creationId="{DDC12930-1AEF-181B-94BA-1171B2BA4FF7}"/>
          </ac:spMkLst>
        </pc:spChg>
      </pc:sldChg>
      <pc:sldChg chg="modSp">
        <pc:chgData name="Hajela, Rajneesh" userId="f6292950-97fd-49ca-9891-0dcd5d1f2546" providerId="ADAL" clId="{2F362BC9-66CF-4745-B307-CAEE3DF004B2}" dt="2024-08-26T11:51:29.506" v="495"/>
        <pc:sldMkLst>
          <pc:docMk/>
          <pc:sldMk cId="522167895" sldId="304"/>
        </pc:sldMkLst>
        <pc:spChg chg="mod">
          <ac:chgData name="Hajela, Rajneesh" userId="f6292950-97fd-49ca-9891-0dcd5d1f2546" providerId="ADAL" clId="{2F362BC9-66CF-4745-B307-CAEE3DF004B2}" dt="2024-08-26T11:51:29.506" v="495"/>
          <ac:spMkLst>
            <pc:docMk/>
            <pc:sldMk cId="522167895" sldId="304"/>
            <ac:spMk id="2" creationId="{E1D8A8A3-E2A7-AB68-CBCF-A12574D74855}"/>
          </ac:spMkLst>
        </pc:spChg>
        <pc:spChg chg="mod">
          <ac:chgData name="Hajela, Rajneesh" userId="f6292950-97fd-49ca-9891-0dcd5d1f2546" providerId="ADAL" clId="{2F362BC9-66CF-4745-B307-CAEE3DF004B2}" dt="2024-08-26T11:51:29.506" v="495"/>
          <ac:spMkLst>
            <pc:docMk/>
            <pc:sldMk cId="522167895" sldId="304"/>
            <ac:spMk id="3" creationId="{085E0B56-1953-B169-46ED-5A4279738E8A}"/>
          </ac:spMkLst>
        </pc:spChg>
      </pc:sldChg>
      <pc:sldChg chg="modTransition">
        <pc:chgData name="Hajela, Rajneesh" userId="f6292950-97fd-49ca-9891-0dcd5d1f2546" providerId="ADAL" clId="{2F362BC9-66CF-4745-B307-CAEE3DF004B2}" dt="2024-08-27T03:55:24.994" v="825"/>
        <pc:sldMkLst>
          <pc:docMk/>
          <pc:sldMk cId="4259707460" sldId="306"/>
        </pc:sldMkLst>
      </pc:sldChg>
      <pc:sldChg chg="modSp">
        <pc:chgData name="Hajela, Rajneesh" userId="f6292950-97fd-49ca-9891-0dcd5d1f2546" providerId="ADAL" clId="{2F362BC9-66CF-4745-B307-CAEE3DF004B2}" dt="2024-08-26T11:51:29.506" v="495"/>
        <pc:sldMkLst>
          <pc:docMk/>
          <pc:sldMk cId="620810048" sldId="307"/>
        </pc:sldMkLst>
        <pc:spChg chg="mod">
          <ac:chgData name="Hajela, Rajneesh" userId="f6292950-97fd-49ca-9891-0dcd5d1f2546" providerId="ADAL" clId="{2F362BC9-66CF-4745-B307-CAEE3DF004B2}" dt="2024-08-26T11:51:29.506" v="495"/>
          <ac:spMkLst>
            <pc:docMk/>
            <pc:sldMk cId="620810048" sldId="307"/>
            <ac:spMk id="2" creationId="{296E87A0-B13B-3EAC-3096-6EA24B28D086}"/>
          </ac:spMkLst>
        </pc:spChg>
      </pc:sldChg>
      <pc:sldChg chg="new del">
        <pc:chgData name="Hajela, Rajneesh" userId="f6292950-97fd-49ca-9891-0dcd5d1f2546" providerId="ADAL" clId="{2F362BC9-66CF-4745-B307-CAEE3DF004B2}" dt="2024-08-25T16:51:05.968" v="17" actId="680"/>
        <pc:sldMkLst>
          <pc:docMk/>
          <pc:sldMk cId="1931258739" sldId="308"/>
        </pc:sldMkLst>
      </pc:sldChg>
      <pc:sldChg chg="modSp new mod modTransition modAnim">
        <pc:chgData name="Hajela, Rajneesh" userId="f6292950-97fd-49ca-9891-0dcd5d1f2546" providerId="ADAL" clId="{2F362BC9-66CF-4745-B307-CAEE3DF004B2}" dt="2024-08-27T04:14:04.327" v="941" actId="1076"/>
        <pc:sldMkLst>
          <pc:docMk/>
          <pc:sldMk cId="2524632455" sldId="308"/>
        </pc:sldMkLst>
        <pc:spChg chg="mod">
          <ac:chgData name="Hajela, Rajneesh" userId="f6292950-97fd-49ca-9891-0dcd5d1f2546" providerId="ADAL" clId="{2F362BC9-66CF-4745-B307-CAEE3DF004B2}" dt="2024-08-26T11:51:29.506" v="495"/>
          <ac:spMkLst>
            <pc:docMk/>
            <pc:sldMk cId="2524632455" sldId="308"/>
            <ac:spMk id="2" creationId="{DC53FA2E-5EA8-345E-9655-1523700F25CB}"/>
          </ac:spMkLst>
        </pc:spChg>
        <pc:spChg chg="mod">
          <ac:chgData name="Hajela, Rajneesh" userId="f6292950-97fd-49ca-9891-0dcd5d1f2546" providerId="ADAL" clId="{2F362BC9-66CF-4745-B307-CAEE3DF004B2}" dt="2024-08-27T04:14:04.327" v="941" actId="1076"/>
          <ac:spMkLst>
            <pc:docMk/>
            <pc:sldMk cId="2524632455" sldId="308"/>
            <ac:spMk id="3" creationId="{911A8018-7B94-1EA3-7686-C559732261A3}"/>
          </ac:spMkLst>
        </pc:spChg>
      </pc:sldChg>
      <pc:sldChg chg="addSp modSp new mod ord">
        <pc:chgData name="Hajela, Rajneesh" userId="f6292950-97fd-49ca-9891-0dcd5d1f2546" providerId="ADAL" clId="{2F362BC9-66CF-4745-B307-CAEE3DF004B2}" dt="2024-08-27T17:35:27.519" v="1049" actId="20577"/>
        <pc:sldMkLst>
          <pc:docMk/>
          <pc:sldMk cId="235539633" sldId="309"/>
        </pc:sldMkLst>
        <pc:spChg chg="mod">
          <ac:chgData name="Hajela, Rajneesh" userId="f6292950-97fd-49ca-9891-0dcd5d1f2546" providerId="ADAL" clId="{2F362BC9-66CF-4745-B307-CAEE3DF004B2}" dt="2024-08-27T04:14:03.869" v="940" actId="20577"/>
          <ac:spMkLst>
            <pc:docMk/>
            <pc:sldMk cId="235539633" sldId="309"/>
            <ac:spMk id="2" creationId="{8CE4F056-BE89-D676-0861-6110F679C0DC}"/>
          </ac:spMkLst>
        </pc:spChg>
        <pc:spChg chg="add mod">
          <ac:chgData name="Hajela, Rajneesh" userId="f6292950-97fd-49ca-9891-0dcd5d1f2546" providerId="ADAL" clId="{2F362BC9-66CF-4745-B307-CAEE3DF004B2}" dt="2024-08-27T17:35:27.519" v="1049" actId="20577"/>
          <ac:spMkLst>
            <pc:docMk/>
            <pc:sldMk cId="235539633" sldId="309"/>
            <ac:spMk id="3" creationId="{0112FC28-70DE-F814-F2A3-6BBCF562E89F}"/>
          </ac:spMkLst>
        </pc:spChg>
        <pc:inkChg chg="add">
          <ac:chgData name="Hajela, Rajneesh" userId="f6292950-97fd-49ca-9891-0dcd5d1f2546" providerId="ADAL" clId="{2F362BC9-66CF-4745-B307-CAEE3DF004B2}" dt="2024-08-27T04:17:51.379" v="960"/>
          <ac:inkMkLst>
            <pc:docMk/>
            <pc:sldMk cId="235539633" sldId="309"/>
            <ac:inkMk id="6" creationId="{4C02FDE9-3B2B-E4A6-4519-91477B202567}"/>
          </ac:inkMkLst>
        </pc:inkChg>
      </pc:sldChg>
      <pc:sldChg chg="new del">
        <pc:chgData name="Hajela, Rajneesh" userId="f6292950-97fd-49ca-9891-0dcd5d1f2546" providerId="ADAL" clId="{2F362BC9-66CF-4745-B307-CAEE3DF004B2}" dt="2024-08-25T17:03:17.043" v="475" actId="680"/>
        <pc:sldMkLst>
          <pc:docMk/>
          <pc:sldMk cId="1830509645" sldId="309"/>
        </pc:sldMkLst>
      </pc:sldChg>
      <pc:sldChg chg="new del">
        <pc:chgData name="Hajela, Rajneesh" userId="f6292950-97fd-49ca-9891-0dcd5d1f2546" providerId="ADAL" clId="{2F362BC9-66CF-4745-B307-CAEE3DF004B2}" dt="2024-08-25T16:51:05.937" v="16" actId="680"/>
        <pc:sldMkLst>
          <pc:docMk/>
          <pc:sldMk cId="2531573284" sldId="309"/>
        </pc:sldMkLst>
      </pc:sldChg>
      <pc:sldChg chg="new del">
        <pc:chgData name="Hajela, Rajneesh" userId="f6292950-97fd-49ca-9891-0dcd5d1f2546" providerId="ADAL" clId="{2F362BC9-66CF-4745-B307-CAEE3DF004B2}" dt="2024-08-26T12:00:42.128" v="652" actId="47"/>
        <pc:sldMkLst>
          <pc:docMk/>
          <pc:sldMk cId="152219380" sldId="310"/>
        </pc:sldMkLst>
      </pc:sldChg>
      <pc:sldChg chg="new del">
        <pc:chgData name="Hajela, Rajneesh" userId="f6292950-97fd-49ca-9891-0dcd5d1f2546" providerId="ADAL" clId="{2F362BC9-66CF-4745-B307-CAEE3DF004B2}" dt="2024-08-25T17:03:16.636" v="474" actId="680"/>
        <pc:sldMkLst>
          <pc:docMk/>
          <pc:sldMk cId="536230086" sldId="310"/>
        </pc:sldMkLst>
      </pc:sldChg>
      <pc:sldChg chg="new del">
        <pc:chgData name="Hajela, Rajneesh" userId="f6292950-97fd-49ca-9891-0dcd5d1f2546" providerId="ADAL" clId="{2F362BC9-66CF-4745-B307-CAEE3DF004B2}" dt="2024-08-27T03:46:45.765" v="818" actId="47"/>
        <pc:sldMkLst>
          <pc:docMk/>
          <pc:sldMk cId="1839698634" sldId="310"/>
        </pc:sldMkLst>
      </pc:sldChg>
      <pc:sldChg chg="new del">
        <pc:chgData name="Hajela, Rajneesh" userId="f6292950-97fd-49ca-9891-0dcd5d1f2546" providerId="ADAL" clId="{2F362BC9-66CF-4745-B307-CAEE3DF004B2}" dt="2024-08-27T03:55:56.437" v="830" actId="680"/>
        <pc:sldMkLst>
          <pc:docMk/>
          <pc:sldMk cId="2450335751" sldId="310"/>
        </pc:sldMkLst>
      </pc:sldChg>
      <pc:sldChg chg="new del">
        <pc:chgData name="Hajela, Rajneesh" userId="f6292950-97fd-49ca-9891-0dcd5d1f2546" providerId="ADAL" clId="{2F362BC9-66CF-4745-B307-CAEE3DF004B2}" dt="2024-08-27T03:46:41.478" v="816" actId="680"/>
        <pc:sldMkLst>
          <pc:docMk/>
          <pc:sldMk cId="2601884773" sldId="310"/>
        </pc:sldMkLst>
      </pc:sldChg>
      <pc:sldChg chg="new del">
        <pc:chgData name="Hajela, Rajneesh" userId="f6292950-97fd-49ca-9891-0dcd5d1f2546" providerId="ADAL" clId="{2F362BC9-66CF-4745-B307-CAEE3DF004B2}" dt="2024-08-25T16:51:05.429" v="15" actId="680"/>
        <pc:sldMkLst>
          <pc:docMk/>
          <pc:sldMk cId="3630432669" sldId="310"/>
        </pc:sldMkLst>
      </pc:sldChg>
      <pc:sldChg chg="new del">
        <pc:chgData name="Hajela, Rajneesh" userId="f6292950-97fd-49ca-9891-0dcd5d1f2546" providerId="ADAL" clId="{2F362BC9-66CF-4745-B307-CAEE3DF004B2}" dt="2024-08-27T17:26:27.481" v="964" actId="2696"/>
        <pc:sldMkLst>
          <pc:docMk/>
          <pc:sldMk cId="4074462192" sldId="310"/>
        </pc:sldMkLst>
      </pc:sldChg>
      <pc:sldChg chg="new del">
        <pc:chgData name="Hajela, Rajneesh" userId="f6292950-97fd-49ca-9891-0dcd5d1f2546" providerId="ADAL" clId="{2F362BC9-66CF-4745-B307-CAEE3DF004B2}" dt="2024-08-27T03:46:40.267" v="815" actId="680"/>
        <pc:sldMkLst>
          <pc:docMk/>
          <pc:sldMk cId="1365504086" sldId="311"/>
        </pc:sldMkLst>
      </pc:sldChg>
      <pc:sldChg chg="new del">
        <pc:chgData name="Hajela, Rajneesh" userId="f6292950-97fd-49ca-9891-0dcd5d1f2546" providerId="ADAL" clId="{2F362BC9-66CF-4745-B307-CAEE3DF004B2}" dt="2024-08-27T03:55:55.463" v="829" actId="680"/>
        <pc:sldMkLst>
          <pc:docMk/>
          <pc:sldMk cId="2063596903" sldId="311"/>
        </pc:sldMkLst>
      </pc:sldChg>
      <pc:sldChg chg="new del">
        <pc:chgData name="Hajela, Rajneesh" userId="f6292950-97fd-49ca-9891-0dcd5d1f2546" providerId="ADAL" clId="{2F362BC9-66CF-4745-B307-CAEE3DF004B2}" dt="2024-08-25T16:51:04.303" v="14" actId="680"/>
        <pc:sldMkLst>
          <pc:docMk/>
          <pc:sldMk cId="2090823536" sldId="311"/>
        </pc:sldMkLst>
      </pc:sldChg>
      <pc:sldChg chg="new del">
        <pc:chgData name="Hajela, Rajneesh" userId="f6292950-97fd-49ca-9891-0dcd5d1f2546" providerId="ADAL" clId="{2F362BC9-66CF-4745-B307-CAEE3DF004B2}" dt="2024-08-25T17:03:16.227" v="473" actId="680"/>
        <pc:sldMkLst>
          <pc:docMk/>
          <pc:sldMk cId="2919066920" sldId="311"/>
        </pc:sldMkLst>
      </pc:sldChg>
      <pc:sldChg chg="new del">
        <pc:chgData name="Hajela, Rajneesh" userId="f6292950-97fd-49ca-9891-0dcd5d1f2546" providerId="ADAL" clId="{2F362BC9-66CF-4745-B307-CAEE3DF004B2}" dt="2024-08-26T12:00:42.376" v="653" actId="47"/>
        <pc:sldMkLst>
          <pc:docMk/>
          <pc:sldMk cId="3844958108" sldId="311"/>
        </pc:sldMkLst>
      </pc:sldChg>
      <pc:sldChg chg="new del">
        <pc:chgData name="Hajela, Rajneesh" userId="f6292950-97fd-49ca-9891-0dcd5d1f2546" providerId="ADAL" clId="{2F362BC9-66CF-4745-B307-CAEE3DF004B2}" dt="2024-08-25T16:51:03.299" v="13" actId="680"/>
        <pc:sldMkLst>
          <pc:docMk/>
          <pc:sldMk cId="1114795616" sldId="312"/>
        </pc:sldMkLst>
      </pc:sldChg>
      <pc:sldChg chg="new del">
        <pc:chgData name="Hajela, Rajneesh" userId="f6292950-97fd-49ca-9891-0dcd5d1f2546" providerId="ADAL" clId="{2F362BC9-66CF-4745-B307-CAEE3DF004B2}" dt="2024-08-26T12:00:42.544" v="654" actId="47"/>
        <pc:sldMkLst>
          <pc:docMk/>
          <pc:sldMk cId="1183806836" sldId="312"/>
        </pc:sldMkLst>
      </pc:sldChg>
      <pc:sldChg chg="new del">
        <pc:chgData name="Hajela, Rajneesh" userId="f6292950-97fd-49ca-9891-0dcd5d1f2546" providerId="ADAL" clId="{2F362BC9-66CF-4745-B307-CAEE3DF004B2}" dt="2024-08-25T17:03:15.806" v="472" actId="680"/>
        <pc:sldMkLst>
          <pc:docMk/>
          <pc:sldMk cId="2737781130" sldId="312"/>
        </pc:sldMkLst>
      </pc:sldChg>
      <pc:sldChg chg="new add del">
        <pc:chgData name="Hajela, Rajneesh" userId="f6292950-97fd-49ca-9891-0dcd5d1f2546" providerId="ADAL" clId="{2F362BC9-66CF-4745-B307-CAEE3DF004B2}" dt="2024-08-27T03:46:37.571" v="814" actId="680"/>
        <pc:sldMkLst>
          <pc:docMk/>
          <pc:sldMk cId="2835419918" sldId="312"/>
        </pc:sldMkLst>
      </pc:sldChg>
      <pc:sldChg chg="new del">
        <pc:chgData name="Hajela, Rajneesh" userId="f6292950-97fd-49ca-9891-0dcd5d1f2546" providerId="ADAL" clId="{2F362BC9-66CF-4745-B307-CAEE3DF004B2}" dt="2024-08-25T16:51:02.476" v="12" actId="680"/>
        <pc:sldMkLst>
          <pc:docMk/>
          <pc:sldMk cId="1196419111" sldId="313"/>
        </pc:sldMkLst>
      </pc:sldChg>
      <pc:sldChg chg="new del">
        <pc:chgData name="Hajela, Rajneesh" userId="f6292950-97fd-49ca-9891-0dcd5d1f2546" providerId="ADAL" clId="{2F362BC9-66CF-4745-B307-CAEE3DF004B2}" dt="2024-08-26T12:00:42.690" v="655" actId="47"/>
        <pc:sldMkLst>
          <pc:docMk/>
          <pc:sldMk cId="2103185634" sldId="313"/>
        </pc:sldMkLst>
      </pc:sldChg>
      <pc:sldChg chg="new del">
        <pc:chgData name="Hajela, Rajneesh" userId="f6292950-97fd-49ca-9891-0dcd5d1f2546" providerId="ADAL" clId="{2F362BC9-66CF-4745-B307-CAEE3DF004B2}" dt="2024-08-25T17:03:14.968" v="471" actId="680"/>
        <pc:sldMkLst>
          <pc:docMk/>
          <pc:sldMk cId="3626602298" sldId="313"/>
        </pc:sldMkLst>
      </pc:sldChg>
      <pc:sldChg chg="new del">
        <pc:chgData name="Hajela, Rajneesh" userId="f6292950-97fd-49ca-9891-0dcd5d1f2546" providerId="ADAL" clId="{2F362BC9-66CF-4745-B307-CAEE3DF004B2}" dt="2024-08-26T12:00:42.842" v="656" actId="47"/>
        <pc:sldMkLst>
          <pc:docMk/>
          <pc:sldMk cId="89625479" sldId="314"/>
        </pc:sldMkLst>
      </pc:sldChg>
      <pc:sldChg chg="new del">
        <pc:chgData name="Hajela, Rajneesh" userId="f6292950-97fd-49ca-9891-0dcd5d1f2546" providerId="ADAL" clId="{2F362BC9-66CF-4745-B307-CAEE3DF004B2}" dt="2024-08-25T16:51:01.464" v="11" actId="680"/>
        <pc:sldMkLst>
          <pc:docMk/>
          <pc:sldMk cId="1787345781" sldId="314"/>
        </pc:sldMkLst>
      </pc:sldChg>
      <pc:sldChg chg="new del">
        <pc:chgData name="Hajela, Rajneesh" userId="f6292950-97fd-49ca-9891-0dcd5d1f2546" providerId="ADAL" clId="{2F362BC9-66CF-4745-B307-CAEE3DF004B2}" dt="2024-08-25T17:03:12.400" v="470" actId="680"/>
        <pc:sldMkLst>
          <pc:docMk/>
          <pc:sldMk cId="2167010794" sldId="314"/>
        </pc:sldMkLst>
      </pc:sldChg>
      <pc:sldChg chg="new del">
        <pc:chgData name="Hajela, Rajneesh" userId="f6292950-97fd-49ca-9891-0dcd5d1f2546" providerId="ADAL" clId="{2F362BC9-66CF-4745-B307-CAEE3DF004B2}" dt="2024-08-26T12:00:42.981" v="657" actId="47"/>
        <pc:sldMkLst>
          <pc:docMk/>
          <pc:sldMk cId="39902176" sldId="315"/>
        </pc:sldMkLst>
      </pc:sldChg>
      <pc:sldChg chg="new del">
        <pc:chgData name="Hajela, Rajneesh" userId="f6292950-97fd-49ca-9891-0dcd5d1f2546" providerId="ADAL" clId="{2F362BC9-66CF-4745-B307-CAEE3DF004B2}" dt="2024-08-25T16:51:00.319" v="10" actId="680"/>
        <pc:sldMkLst>
          <pc:docMk/>
          <pc:sldMk cId="1402288885" sldId="315"/>
        </pc:sldMkLst>
      </pc:sldChg>
      <pc:sldChg chg="new del">
        <pc:chgData name="Hajela, Rajneesh" userId="f6292950-97fd-49ca-9891-0dcd5d1f2546" providerId="ADAL" clId="{2F362BC9-66CF-4745-B307-CAEE3DF004B2}" dt="2024-08-25T17:03:11.735" v="469" actId="680"/>
        <pc:sldMkLst>
          <pc:docMk/>
          <pc:sldMk cId="3049434515" sldId="315"/>
        </pc:sldMkLst>
      </pc:sldChg>
      <pc:sldChg chg="new del">
        <pc:chgData name="Hajela, Rajneesh" userId="f6292950-97fd-49ca-9891-0dcd5d1f2546" providerId="ADAL" clId="{2F362BC9-66CF-4745-B307-CAEE3DF004B2}" dt="2024-08-26T12:00:43.132" v="658" actId="47"/>
        <pc:sldMkLst>
          <pc:docMk/>
          <pc:sldMk cId="623660994" sldId="316"/>
        </pc:sldMkLst>
      </pc:sldChg>
      <pc:sldChg chg="new del">
        <pc:chgData name="Hajela, Rajneesh" userId="f6292950-97fd-49ca-9891-0dcd5d1f2546" providerId="ADAL" clId="{2F362BC9-66CF-4745-B307-CAEE3DF004B2}" dt="2024-08-25T16:50:59.169" v="9" actId="680"/>
        <pc:sldMkLst>
          <pc:docMk/>
          <pc:sldMk cId="1960175808" sldId="316"/>
        </pc:sldMkLst>
      </pc:sldChg>
      <pc:sldChg chg="new del">
        <pc:chgData name="Hajela, Rajneesh" userId="f6292950-97fd-49ca-9891-0dcd5d1f2546" providerId="ADAL" clId="{2F362BC9-66CF-4745-B307-CAEE3DF004B2}" dt="2024-08-25T17:03:11.170" v="468" actId="680"/>
        <pc:sldMkLst>
          <pc:docMk/>
          <pc:sldMk cId="3699271163" sldId="316"/>
        </pc:sldMkLst>
      </pc:sldChg>
      <pc:sldChg chg="new del">
        <pc:chgData name="Hajela, Rajneesh" userId="f6292950-97fd-49ca-9891-0dcd5d1f2546" providerId="ADAL" clId="{2F362BC9-66CF-4745-B307-CAEE3DF004B2}" dt="2024-08-25T17:03:10.619" v="467" actId="680"/>
        <pc:sldMkLst>
          <pc:docMk/>
          <pc:sldMk cId="1330460261" sldId="317"/>
        </pc:sldMkLst>
      </pc:sldChg>
      <pc:sldChg chg="new del">
        <pc:chgData name="Hajela, Rajneesh" userId="f6292950-97fd-49ca-9891-0dcd5d1f2546" providerId="ADAL" clId="{2F362BC9-66CF-4745-B307-CAEE3DF004B2}" dt="2024-08-26T12:00:43.284" v="659" actId="47"/>
        <pc:sldMkLst>
          <pc:docMk/>
          <pc:sldMk cId="3998757220" sldId="317"/>
        </pc:sldMkLst>
      </pc:sldChg>
      <pc:sldChg chg="new del">
        <pc:chgData name="Hajela, Rajneesh" userId="f6292950-97fd-49ca-9891-0dcd5d1f2546" providerId="ADAL" clId="{2F362BC9-66CF-4745-B307-CAEE3DF004B2}" dt="2024-08-25T17:03:10.080" v="466" actId="680"/>
        <pc:sldMkLst>
          <pc:docMk/>
          <pc:sldMk cId="2119934786" sldId="318"/>
        </pc:sldMkLst>
      </pc:sldChg>
      <pc:sldChg chg="new del">
        <pc:chgData name="Hajela, Rajneesh" userId="f6292950-97fd-49ca-9891-0dcd5d1f2546" providerId="ADAL" clId="{2F362BC9-66CF-4745-B307-CAEE3DF004B2}" dt="2024-08-26T12:00:43.451" v="660" actId="47"/>
        <pc:sldMkLst>
          <pc:docMk/>
          <pc:sldMk cId="2146450940" sldId="318"/>
        </pc:sldMkLst>
      </pc:sldChg>
      <pc:sldChg chg="new del">
        <pc:chgData name="Hajela, Rajneesh" userId="f6292950-97fd-49ca-9891-0dcd5d1f2546" providerId="ADAL" clId="{2F362BC9-66CF-4745-B307-CAEE3DF004B2}" dt="2024-08-26T12:00:43.976" v="661" actId="47"/>
        <pc:sldMkLst>
          <pc:docMk/>
          <pc:sldMk cId="1426305394" sldId="319"/>
        </pc:sldMkLst>
      </pc:sldChg>
      <pc:sldChg chg="new del">
        <pc:chgData name="Hajela, Rajneesh" userId="f6292950-97fd-49ca-9891-0dcd5d1f2546" providerId="ADAL" clId="{2F362BC9-66CF-4745-B307-CAEE3DF004B2}" dt="2024-08-25T17:03:08.824" v="465" actId="680"/>
        <pc:sldMkLst>
          <pc:docMk/>
          <pc:sldMk cId="1813353724" sldId="319"/>
        </pc:sldMkLst>
      </pc:sldChg>
      <pc:sldChg chg="new del">
        <pc:chgData name="Hajela, Rajneesh" userId="f6292950-97fd-49ca-9891-0dcd5d1f2546" providerId="ADAL" clId="{2F362BC9-66CF-4745-B307-CAEE3DF004B2}" dt="2024-08-25T17:03:08.773" v="464" actId="680"/>
        <pc:sldMkLst>
          <pc:docMk/>
          <pc:sldMk cId="2364600402" sldId="320"/>
        </pc:sldMkLst>
      </pc:sldChg>
      <pc:sldChg chg="new del">
        <pc:chgData name="Hajela, Rajneesh" userId="f6292950-97fd-49ca-9891-0dcd5d1f2546" providerId="ADAL" clId="{2F362BC9-66CF-4745-B307-CAEE3DF004B2}" dt="2024-08-26T12:00:44.175" v="662" actId="47"/>
        <pc:sldMkLst>
          <pc:docMk/>
          <pc:sldMk cId="2457243982" sldId="320"/>
        </pc:sldMkLst>
      </pc:sldChg>
      <pc:sldChg chg="new del">
        <pc:chgData name="Hajela, Rajneesh" userId="f6292950-97fd-49ca-9891-0dcd5d1f2546" providerId="ADAL" clId="{2F362BC9-66CF-4745-B307-CAEE3DF004B2}" dt="2024-08-25T17:03:08.744" v="463" actId="680"/>
        <pc:sldMkLst>
          <pc:docMk/>
          <pc:sldMk cId="3116513027" sldId="321"/>
        </pc:sldMkLst>
      </pc:sldChg>
      <pc:sldChg chg="new del">
        <pc:chgData name="Hajela, Rajneesh" userId="f6292950-97fd-49ca-9891-0dcd5d1f2546" providerId="ADAL" clId="{2F362BC9-66CF-4745-B307-CAEE3DF004B2}" dt="2024-08-26T12:00:44.396" v="663" actId="47"/>
        <pc:sldMkLst>
          <pc:docMk/>
          <pc:sldMk cId="3607095589" sldId="321"/>
        </pc:sldMkLst>
      </pc:sldChg>
      <pc:sldChg chg="new del">
        <pc:chgData name="Hajela, Rajneesh" userId="f6292950-97fd-49ca-9891-0dcd5d1f2546" providerId="ADAL" clId="{2F362BC9-66CF-4745-B307-CAEE3DF004B2}" dt="2024-08-25T17:03:08.710" v="462" actId="680"/>
        <pc:sldMkLst>
          <pc:docMk/>
          <pc:sldMk cId="287082825" sldId="322"/>
        </pc:sldMkLst>
      </pc:sldChg>
      <pc:sldChg chg="new del">
        <pc:chgData name="Hajela, Rajneesh" userId="f6292950-97fd-49ca-9891-0dcd5d1f2546" providerId="ADAL" clId="{2F362BC9-66CF-4745-B307-CAEE3DF004B2}" dt="2024-08-26T12:00:44.544" v="664" actId="47"/>
        <pc:sldMkLst>
          <pc:docMk/>
          <pc:sldMk cId="1531001470" sldId="322"/>
        </pc:sldMkLst>
      </pc:sldChg>
      <pc:sldChg chg="new del">
        <pc:chgData name="Hajela, Rajneesh" userId="f6292950-97fd-49ca-9891-0dcd5d1f2546" providerId="ADAL" clId="{2F362BC9-66CF-4745-B307-CAEE3DF004B2}" dt="2024-08-26T12:00:44.716" v="665" actId="47"/>
        <pc:sldMkLst>
          <pc:docMk/>
          <pc:sldMk cId="2185443943" sldId="323"/>
        </pc:sldMkLst>
      </pc:sldChg>
      <pc:sldChg chg="new del">
        <pc:chgData name="Hajela, Rajneesh" userId="f6292950-97fd-49ca-9891-0dcd5d1f2546" providerId="ADAL" clId="{2F362BC9-66CF-4745-B307-CAEE3DF004B2}" dt="2024-08-25T17:03:08.679" v="461" actId="680"/>
        <pc:sldMkLst>
          <pc:docMk/>
          <pc:sldMk cId="3054448827" sldId="323"/>
        </pc:sldMkLst>
      </pc:sldChg>
      <pc:sldChg chg="new del">
        <pc:chgData name="Hajela, Rajneesh" userId="f6292950-97fd-49ca-9891-0dcd5d1f2546" providerId="ADAL" clId="{2F362BC9-66CF-4745-B307-CAEE3DF004B2}" dt="2024-08-26T12:00:44.947" v="666" actId="47"/>
        <pc:sldMkLst>
          <pc:docMk/>
          <pc:sldMk cId="2062352550" sldId="324"/>
        </pc:sldMkLst>
      </pc:sldChg>
      <pc:sldChg chg="new del">
        <pc:chgData name="Hajela, Rajneesh" userId="f6292950-97fd-49ca-9891-0dcd5d1f2546" providerId="ADAL" clId="{2F362BC9-66CF-4745-B307-CAEE3DF004B2}" dt="2024-08-25T17:03:08.170" v="460" actId="680"/>
        <pc:sldMkLst>
          <pc:docMk/>
          <pc:sldMk cId="4055255214" sldId="324"/>
        </pc:sldMkLst>
      </pc:sldChg>
      <pc:sldChg chg="new del">
        <pc:chgData name="Hajela, Rajneesh" userId="f6292950-97fd-49ca-9891-0dcd5d1f2546" providerId="ADAL" clId="{2F362BC9-66CF-4745-B307-CAEE3DF004B2}" dt="2024-08-26T12:00:45.050" v="667" actId="47"/>
        <pc:sldMkLst>
          <pc:docMk/>
          <pc:sldMk cId="2682645154" sldId="325"/>
        </pc:sldMkLst>
      </pc:sldChg>
      <pc:sldChg chg="new del">
        <pc:chgData name="Hajela, Rajneesh" userId="f6292950-97fd-49ca-9891-0dcd5d1f2546" providerId="ADAL" clId="{2F362BC9-66CF-4745-B307-CAEE3DF004B2}" dt="2024-08-26T12:00:45.243" v="668" actId="47"/>
        <pc:sldMkLst>
          <pc:docMk/>
          <pc:sldMk cId="507069749" sldId="326"/>
        </pc:sldMkLst>
      </pc:sldChg>
      <pc:sldChg chg="new del">
        <pc:chgData name="Hajela, Rajneesh" userId="f6292950-97fd-49ca-9891-0dcd5d1f2546" providerId="ADAL" clId="{2F362BC9-66CF-4745-B307-CAEE3DF004B2}" dt="2024-08-26T12:00:45.438" v="669" actId="47"/>
        <pc:sldMkLst>
          <pc:docMk/>
          <pc:sldMk cId="3576659291" sldId="327"/>
        </pc:sldMkLst>
      </pc:sldChg>
      <pc:sldChg chg="new del">
        <pc:chgData name="Hajela, Rajneesh" userId="f6292950-97fd-49ca-9891-0dcd5d1f2546" providerId="ADAL" clId="{2F362BC9-66CF-4745-B307-CAEE3DF004B2}" dt="2024-08-26T12:00:45.599" v="670" actId="47"/>
        <pc:sldMkLst>
          <pc:docMk/>
          <pc:sldMk cId="441305263" sldId="328"/>
        </pc:sldMkLst>
      </pc:sldChg>
      <pc:sldChg chg="new del">
        <pc:chgData name="Hajela, Rajneesh" userId="f6292950-97fd-49ca-9891-0dcd5d1f2546" providerId="ADAL" clId="{2F362BC9-66CF-4745-B307-CAEE3DF004B2}" dt="2024-08-26T12:00:45.881" v="671" actId="47"/>
        <pc:sldMkLst>
          <pc:docMk/>
          <pc:sldMk cId="3401822015" sldId="329"/>
        </pc:sldMkLst>
      </pc:sldChg>
      <pc:sldChg chg="new del">
        <pc:chgData name="Hajela, Rajneesh" userId="f6292950-97fd-49ca-9891-0dcd5d1f2546" providerId="ADAL" clId="{2F362BC9-66CF-4745-B307-CAEE3DF004B2}" dt="2024-08-26T12:00:46.072" v="672" actId="47"/>
        <pc:sldMkLst>
          <pc:docMk/>
          <pc:sldMk cId="2463204201" sldId="330"/>
        </pc:sldMkLst>
      </pc:sldChg>
      <pc:sldChg chg="new del">
        <pc:chgData name="Hajela, Rajneesh" userId="f6292950-97fd-49ca-9891-0dcd5d1f2546" providerId="ADAL" clId="{2F362BC9-66CF-4745-B307-CAEE3DF004B2}" dt="2024-08-27T03:44:39.723" v="673" actId="47"/>
        <pc:sldMkLst>
          <pc:docMk/>
          <pc:sldMk cId="3153435195" sldId="331"/>
        </pc:sldMkLst>
      </pc:sldChg>
      <pc:sldChg chg="new del">
        <pc:chgData name="Hajela, Rajneesh" userId="f6292950-97fd-49ca-9891-0dcd5d1f2546" providerId="ADAL" clId="{2F362BC9-66CF-4745-B307-CAEE3DF004B2}" dt="2024-08-27T03:44:40.322" v="674" actId="47"/>
        <pc:sldMkLst>
          <pc:docMk/>
          <pc:sldMk cId="67409726" sldId="332"/>
        </pc:sldMkLst>
      </pc:sldChg>
      <pc:sldChg chg="new del">
        <pc:chgData name="Hajela, Rajneesh" userId="f6292950-97fd-49ca-9891-0dcd5d1f2546" providerId="ADAL" clId="{2F362BC9-66CF-4745-B307-CAEE3DF004B2}" dt="2024-08-27T03:44:40.795" v="675" actId="47"/>
        <pc:sldMkLst>
          <pc:docMk/>
          <pc:sldMk cId="1462425426" sldId="333"/>
        </pc:sldMkLst>
      </pc:sldChg>
      <pc:sldChg chg="new del">
        <pc:chgData name="Hajela, Rajneesh" userId="f6292950-97fd-49ca-9891-0dcd5d1f2546" providerId="ADAL" clId="{2F362BC9-66CF-4745-B307-CAEE3DF004B2}" dt="2024-08-27T03:44:41.253" v="676" actId="47"/>
        <pc:sldMkLst>
          <pc:docMk/>
          <pc:sldMk cId="1120920075" sldId="334"/>
        </pc:sldMkLst>
      </pc:sldChg>
      <pc:sldChg chg="new del">
        <pc:chgData name="Hajela, Rajneesh" userId="f6292950-97fd-49ca-9891-0dcd5d1f2546" providerId="ADAL" clId="{2F362BC9-66CF-4745-B307-CAEE3DF004B2}" dt="2024-08-27T03:44:42.196" v="677" actId="47"/>
        <pc:sldMkLst>
          <pc:docMk/>
          <pc:sldMk cId="733274264" sldId="335"/>
        </pc:sldMkLst>
      </pc:sldChg>
      <pc:sldChg chg="new del">
        <pc:chgData name="Hajela, Rajneesh" userId="f6292950-97fd-49ca-9891-0dcd5d1f2546" providerId="ADAL" clId="{2F362BC9-66CF-4745-B307-CAEE3DF004B2}" dt="2024-08-27T03:44:42.874" v="678" actId="47"/>
        <pc:sldMkLst>
          <pc:docMk/>
          <pc:sldMk cId="4242803691" sldId="336"/>
        </pc:sldMkLst>
      </pc:sldChg>
      <pc:sldChg chg="new del">
        <pc:chgData name="Hajela, Rajneesh" userId="f6292950-97fd-49ca-9891-0dcd5d1f2546" providerId="ADAL" clId="{2F362BC9-66CF-4745-B307-CAEE3DF004B2}" dt="2024-08-27T03:44:43.393" v="679" actId="47"/>
        <pc:sldMkLst>
          <pc:docMk/>
          <pc:sldMk cId="1435802104" sldId="337"/>
        </pc:sldMkLst>
      </pc:sldChg>
      <pc:sldChg chg="new del">
        <pc:chgData name="Hajela, Rajneesh" userId="f6292950-97fd-49ca-9891-0dcd5d1f2546" providerId="ADAL" clId="{2F362BC9-66CF-4745-B307-CAEE3DF004B2}" dt="2024-08-27T03:44:43.901" v="680" actId="47"/>
        <pc:sldMkLst>
          <pc:docMk/>
          <pc:sldMk cId="87797231" sldId="338"/>
        </pc:sldMkLst>
      </pc:sldChg>
      <pc:sldChg chg="new del">
        <pc:chgData name="Hajela, Rajneesh" userId="f6292950-97fd-49ca-9891-0dcd5d1f2546" providerId="ADAL" clId="{2F362BC9-66CF-4745-B307-CAEE3DF004B2}" dt="2024-08-27T03:44:44.421" v="681" actId="47"/>
        <pc:sldMkLst>
          <pc:docMk/>
          <pc:sldMk cId="3845668965" sldId="339"/>
        </pc:sldMkLst>
      </pc:sldChg>
      <pc:sldChg chg="new del">
        <pc:chgData name="Hajela, Rajneesh" userId="f6292950-97fd-49ca-9891-0dcd5d1f2546" providerId="ADAL" clId="{2F362BC9-66CF-4745-B307-CAEE3DF004B2}" dt="2024-08-27T03:44:44.858" v="682" actId="47"/>
        <pc:sldMkLst>
          <pc:docMk/>
          <pc:sldMk cId="547067470" sldId="340"/>
        </pc:sldMkLst>
      </pc:sldChg>
      <pc:sldChg chg="new del">
        <pc:chgData name="Hajela, Rajneesh" userId="f6292950-97fd-49ca-9891-0dcd5d1f2546" providerId="ADAL" clId="{2F362BC9-66CF-4745-B307-CAEE3DF004B2}" dt="2024-08-27T03:44:45.322" v="683" actId="47"/>
        <pc:sldMkLst>
          <pc:docMk/>
          <pc:sldMk cId="2093224644" sldId="341"/>
        </pc:sldMkLst>
      </pc:sldChg>
      <pc:sldChg chg="new del">
        <pc:chgData name="Hajela, Rajneesh" userId="f6292950-97fd-49ca-9891-0dcd5d1f2546" providerId="ADAL" clId="{2F362BC9-66CF-4745-B307-CAEE3DF004B2}" dt="2024-08-27T03:44:46.395" v="684" actId="47"/>
        <pc:sldMkLst>
          <pc:docMk/>
          <pc:sldMk cId="2375798536" sldId="342"/>
        </pc:sldMkLst>
      </pc:sldChg>
      <pc:sldChg chg="new del">
        <pc:chgData name="Hajela, Rajneesh" userId="f6292950-97fd-49ca-9891-0dcd5d1f2546" providerId="ADAL" clId="{2F362BC9-66CF-4745-B307-CAEE3DF004B2}" dt="2024-08-27T03:44:46.976" v="685" actId="47"/>
        <pc:sldMkLst>
          <pc:docMk/>
          <pc:sldMk cId="2700583525" sldId="343"/>
        </pc:sldMkLst>
      </pc:sldChg>
      <pc:sldChg chg="new del">
        <pc:chgData name="Hajela, Rajneesh" userId="f6292950-97fd-49ca-9891-0dcd5d1f2546" providerId="ADAL" clId="{2F362BC9-66CF-4745-B307-CAEE3DF004B2}" dt="2024-08-27T03:44:47.688" v="686" actId="47"/>
        <pc:sldMkLst>
          <pc:docMk/>
          <pc:sldMk cId="1263643384" sldId="344"/>
        </pc:sldMkLst>
      </pc:sldChg>
      <pc:sldChg chg="new del">
        <pc:chgData name="Hajela, Rajneesh" userId="f6292950-97fd-49ca-9891-0dcd5d1f2546" providerId="ADAL" clId="{2F362BC9-66CF-4745-B307-CAEE3DF004B2}" dt="2024-08-27T03:44:48.344" v="687" actId="47"/>
        <pc:sldMkLst>
          <pc:docMk/>
          <pc:sldMk cId="1245282101" sldId="345"/>
        </pc:sldMkLst>
      </pc:sldChg>
      <pc:sldChg chg="new del">
        <pc:chgData name="Hajela, Rajneesh" userId="f6292950-97fd-49ca-9891-0dcd5d1f2546" providerId="ADAL" clId="{2F362BC9-66CF-4745-B307-CAEE3DF004B2}" dt="2024-08-27T03:44:48.923" v="688" actId="47"/>
        <pc:sldMkLst>
          <pc:docMk/>
          <pc:sldMk cId="3392847867" sldId="346"/>
        </pc:sldMkLst>
      </pc:sldChg>
      <pc:sldChg chg="new del">
        <pc:chgData name="Hajela, Rajneesh" userId="f6292950-97fd-49ca-9891-0dcd5d1f2546" providerId="ADAL" clId="{2F362BC9-66CF-4745-B307-CAEE3DF004B2}" dt="2024-08-27T03:44:49.447" v="689" actId="47"/>
        <pc:sldMkLst>
          <pc:docMk/>
          <pc:sldMk cId="3922025010" sldId="347"/>
        </pc:sldMkLst>
      </pc:sldChg>
      <pc:sldChg chg="new del">
        <pc:chgData name="Hajela, Rajneesh" userId="f6292950-97fd-49ca-9891-0dcd5d1f2546" providerId="ADAL" clId="{2F362BC9-66CF-4745-B307-CAEE3DF004B2}" dt="2024-08-27T03:44:50.027" v="690" actId="47"/>
        <pc:sldMkLst>
          <pc:docMk/>
          <pc:sldMk cId="846519327" sldId="348"/>
        </pc:sldMkLst>
      </pc:sldChg>
      <pc:sldChg chg="new del">
        <pc:chgData name="Hajela, Rajneesh" userId="f6292950-97fd-49ca-9891-0dcd5d1f2546" providerId="ADAL" clId="{2F362BC9-66CF-4745-B307-CAEE3DF004B2}" dt="2024-08-27T03:44:50.531" v="691" actId="47"/>
        <pc:sldMkLst>
          <pc:docMk/>
          <pc:sldMk cId="1106776934" sldId="349"/>
        </pc:sldMkLst>
      </pc:sldChg>
      <pc:sldChg chg="new del">
        <pc:chgData name="Hajela, Rajneesh" userId="f6292950-97fd-49ca-9891-0dcd5d1f2546" providerId="ADAL" clId="{2F362BC9-66CF-4745-B307-CAEE3DF004B2}" dt="2024-08-27T03:44:51.097" v="692" actId="47"/>
        <pc:sldMkLst>
          <pc:docMk/>
          <pc:sldMk cId="3976259642" sldId="350"/>
        </pc:sldMkLst>
      </pc:sldChg>
      <pc:sldChg chg="new del">
        <pc:chgData name="Hajela, Rajneesh" userId="f6292950-97fd-49ca-9891-0dcd5d1f2546" providerId="ADAL" clId="{2F362BC9-66CF-4745-B307-CAEE3DF004B2}" dt="2024-08-27T03:44:51.737" v="693" actId="47"/>
        <pc:sldMkLst>
          <pc:docMk/>
          <pc:sldMk cId="422303837" sldId="351"/>
        </pc:sldMkLst>
      </pc:sldChg>
      <pc:sldChg chg="new del">
        <pc:chgData name="Hajela, Rajneesh" userId="f6292950-97fd-49ca-9891-0dcd5d1f2546" providerId="ADAL" clId="{2F362BC9-66CF-4745-B307-CAEE3DF004B2}" dt="2024-08-27T03:44:52.368" v="694" actId="47"/>
        <pc:sldMkLst>
          <pc:docMk/>
          <pc:sldMk cId="1819055885" sldId="352"/>
        </pc:sldMkLst>
      </pc:sldChg>
      <pc:sldChg chg="new del">
        <pc:chgData name="Hajela, Rajneesh" userId="f6292950-97fd-49ca-9891-0dcd5d1f2546" providerId="ADAL" clId="{2F362BC9-66CF-4745-B307-CAEE3DF004B2}" dt="2024-08-27T03:44:52.829" v="695" actId="47"/>
        <pc:sldMkLst>
          <pc:docMk/>
          <pc:sldMk cId="1859511486" sldId="353"/>
        </pc:sldMkLst>
      </pc:sldChg>
      <pc:sldChg chg="new del">
        <pc:chgData name="Hajela, Rajneesh" userId="f6292950-97fd-49ca-9891-0dcd5d1f2546" providerId="ADAL" clId="{2F362BC9-66CF-4745-B307-CAEE3DF004B2}" dt="2024-08-27T03:44:53.626" v="696" actId="47"/>
        <pc:sldMkLst>
          <pc:docMk/>
          <pc:sldMk cId="2826884689" sldId="354"/>
        </pc:sldMkLst>
      </pc:sldChg>
      <pc:sldChg chg="new del">
        <pc:chgData name="Hajela, Rajneesh" userId="f6292950-97fd-49ca-9891-0dcd5d1f2546" providerId="ADAL" clId="{2F362BC9-66CF-4745-B307-CAEE3DF004B2}" dt="2024-08-27T03:44:54.285" v="697" actId="47"/>
        <pc:sldMkLst>
          <pc:docMk/>
          <pc:sldMk cId="2931833807" sldId="355"/>
        </pc:sldMkLst>
      </pc:sldChg>
      <pc:sldChg chg="new del">
        <pc:chgData name="Hajela, Rajneesh" userId="f6292950-97fd-49ca-9891-0dcd5d1f2546" providerId="ADAL" clId="{2F362BC9-66CF-4745-B307-CAEE3DF004B2}" dt="2024-08-27T03:44:54.902" v="698" actId="47"/>
        <pc:sldMkLst>
          <pc:docMk/>
          <pc:sldMk cId="1914345957" sldId="356"/>
        </pc:sldMkLst>
      </pc:sldChg>
      <pc:sldChg chg="new del">
        <pc:chgData name="Hajela, Rajneesh" userId="f6292950-97fd-49ca-9891-0dcd5d1f2546" providerId="ADAL" clId="{2F362BC9-66CF-4745-B307-CAEE3DF004B2}" dt="2024-08-27T03:44:55.503" v="699" actId="47"/>
        <pc:sldMkLst>
          <pc:docMk/>
          <pc:sldMk cId="587001318" sldId="357"/>
        </pc:sldMkLst>
      </pc:sldChg>
      <pc:sldChg chg="new del">
        <pc:chgData name="Hajela, Rajneesh" userId="f6292950-97fd-49ca-9891-0dcd5d1f2546" providerId="ADAL" clId="{2F362BC9-66CF-4745-B307-CAEE3DF004B2}" dt="2024-08-27T03:44:56.064" v="700" actId="47"/>
        <pc:sldMkLst>
          <pc:docMk/>
          <pc:sldMk cId="1955966257" sldId="358"/>
        </pc:sldMkLst>
      </pc:sldChg>
      <pc:sldChg chg="new del">
        <pc:chgData name="Hajela, Rajneesh" userId="f6292950-97fd-49ca-9891-0dcd5d1f2546" providerId="ADAL" clId="{2F362BC9-66CF-4745-B307-CAEE3DF004B2}" dt="2024-08-27T03:44:56.541" v="701" actId="47"/>
        <pc:sldMkLst>
          <pc:docMk/>
          <pc:sldMk cId="2154503599" sldId="359"/>
        </pc:sldMkLst>
      </pc:sldChg>
      <pc:sldChg chg="new del">
        <pc:chgData name="Hajela, Rajneesh" userId="f6292950-97fd-49ca-9891-0dcd5d1f2546" providerId="ADAL" clId="{2F362BC9-66CF-4745-B307-CAEE3DF004B2}" dt="2024-08-27T03:44:57.047" v="702" actId="47"/>
        <pc:sldMkLst>
          <pc:docMk/>
          <pc:sldMk cId="99842146" sldId="360"/>
        </pc:sldMkLst>
      </pc:sldChg>
      <pc:sldChg chg="new del">
        <pc:chgData name="Hajela, Rajneesh" userId="f6292950-97fd-49ca-9891-0dcd5d1f2546" providerId="ADAL" clId="{2F362BC9-66CF-4745-B307-CAEE3DF004B2}" dt="2024-08-27T03:44:57.076" v="703" actId="47"/>
        <pc:sldMkLst>
          <pc:docMk/>
          <pc:sldMk cId="3406024409" sldId="361"/>
        </pc:sldMkLst>
      </pc:sldChg>
      <pc:sldChg chg="new del">
        <pc:chgData name="Hajela, Rajneesh" userId="f6292950-97fd-49ca-9891-0dcd5d1f2546" providerId="ADAL" clId="{2F362BC9-66CF-4745-B307-CAEE3DF004B2}" dt="2024-08-27T03:44:57.111" v="704" actId="47"/>
        <pc:sldMkLst>
          <pc:docMk/>
          <pc:sldMk cId="2749684651" sldId="362"/>
        </pc:sldMkLst>
      </pc:sldChg>
      <pc:sldChg chg="new del">
        <pc:chgData name="Hajela, Rajneesh" userId="f6292950-97fd-49ca-9891-0dcd5d1f2546" providerId="ADAL" clId="{2F362BC9-66CF-4745-B307-CAEE3DF004B2}" dt="2024-08-27T03:44:57.145" v="705" actId="47"/>
        <pc:sldMkLst>
          <pc:docMk/>
          <pc:sldMk cId="171880571" sldId="363"/>
        </pc:sldMkLst>
      </pc:sldChg>
      <pc:sldChg chg="new del">
        <pc:chgData name="Hajela, Rajneesh" userId="f6292950-97fd-49ca-9891-0dcd5d1f2546" providerId="ADAL" clId="{2F362BC9-66CF-4745-B307-CAEE3DF004B2}" dt="2024-08-27T03:44:57.176" v="706" actId="47"/>
        <pc:sldMkLst>
          <pc:docMk/>
          <pc:sldMk cId="3284838446" sldId="364"/>
        </pc:sldMkLst>
      </pc:sldChg>
      <pc:sldChg chg="new del">
        <pc:chgData name="Hajela, Rajneesh" userId="f6292950-97fd-49ca-9891-0dcd5d1f2546" providerId="ADAL" clId="{2F362BC9-66CF-4745-B307-CAEE3DF004B2}" dt="2024-08-27T03:44:57.205" v="707" actId="47"/>
        <pc:sldMkLst>
          <pc:docMk/>
          <pc:sldMk cId="1782959936" sldId="365"/>
        </pc:sldMkLst>
      </pc:sldChg>
      <pc:sldChg chg="new del">
        <pc:chgData name="Hajela, Rajneesh" userId="f6292950-97fd-49ca-9891-0dcd5d1f2546" providerId="ADAL" clId="{2F362BC9-66CF-4745-B307-CAEE3DF004B2}" dt="2024-08-27T03:44:57.235" v="708" actId="47"/>
        <pc:sldMkLst>
          <pc:docMk/>
          <pc:sldMk cId="953966721" sldId="366"/>
        </pc:sldMkLst>
      </pc:sldChg>
      <pc:sldChg chg="new del">
        <pc:chgData name="Hajela, Rajneesh" userId="f6292950-97fd-49ca-9891-0dcd5d1f2546" providerId="ADAL" clId="{2F362BC9-66CF-4745-B307-CAEE3DF004B2}" dt="2024-08-27T03:44:57.270" v="709" actId="47"/>
        <pc:sldMkLst>
          <pc:docMk/>
          <pc:sldMk cId="79071855" sldId="367"/>
        </pc:sldMkLst>
      </pc:sldChg>
      <pc:sldChg chg="new del">
        <pc:chgData name="Hajela, Rajneesh" userId="f6292950-97fd-49ca-9891-0dcd5d1f2546" providerId="ADAL" clId="{2F362BC9-66CF-4745-B307-CAEE3DF004B2}" dt="2024-08-27T03:44:58.030" v="710" actId="47"/>
        <pc:sldMkLst>
          <pc:docMk/>
          <pc:sldMk cId="3697705219" sldId="368"/>
        </pc:sldMkLst>
      </pc:sldChg>
      <pc:sldChg chg="new del">
        <pc:chgData name="Hajela, Rajneesh" userId="f6292950-97fd-49ca-9891-0dcd5d1f2546" providerId="ADAL" clId="{2F362BC9-66CF-4745-B307-CAEE3DF004B2}" dt="2024-08-27T03:44:58.541" v="711" actId="47"/>
        <pc:sldMkLst>
          <pc:docMk/>
          <pc:sldMk cId="1867201939" sldId="369"/>
        </pc:sldMkLst>
      </pc:sldChg>
      <pc:sldChg chg="new del">
        <pc:chgData name="Hajela, Rajneesh" userId="f6292950-97fd-49ca-9891-0dcd5d1f2546" providerId="ADAL" clId="{2F362BC9-66CF-4745-B307-CAEE3DF004B2}" dt="2024-08-27T03:44:58.573" v="712" actId="47"/>
        <pc:sldMkLst>
          <pc:docMk/>
          <pc:sldMk cId="312417406" sldId="370"/>
        </pc:sldMkLst>
      </pc:sldChg>
      <pc:sldChg chg="new del">
        <pc:chgData name="Hajela, Rajneesh" userId="f6292950-97fd-49ca-9891-0dcd5d1f2546" providerId="ADAL" clId="{2F362BC9-66CF-4745-B307-CAEE3DF004B2}" dt="2024-08-27T03:44:58.609" v="713" actId="47"/>
        <pc:sldMkLst>
          <pc:docMk/>
          <pc:sldMk cId="3096782769" sldId="371"/>
        </pc:sldMkLst>
      </pc:sldChg>
      <pc:sldChg chg="new del">
        <pc:chgData name="Hajela, Rajneesh" userId="f6292950-97fd-49ca-9891-0dcd5d1f2546" providerId="ADAL" clId="{2F362BC9-66CF-4745-B307-CAEE3DF004B2}" dt="2024-08-27T03:44:58.651" v="714" actId="47"/>
        <pc:sldMkLst>
          <pc:docMk/>
          <pc:sldMk cId="3306494325" sldId="372"/>
        </pc:sldMkLst>
      </pc:sldChg>
      <pc:sldChg chg="new del">
        <pc:chgData name="Hajela, Rajneesh" userId="f6292950-97fd-49ca-9891-0dcd5d1f2546" providerId="ADAL" clId="{2F362BC9-66CF-4745-B307-CAEE3DF004B2}" dt="2024-08-27T03:44:58.670" v="715" actId="47"/>
        <pc:sldMkLst>
          <pc:docMk/>
          <pc:sldMk cId="2803371860" sldId="373"/>
        </pc:sldMkLst>
      </pc:sldChg>
      <pc:sldChg chg="new del">
        <pc:chgData name="Hajela, Rajneesh" userId="f6292950-97fd-49ca-9891-0dcd5d1f2546" providerId="ADAL" clId="{2F362BC9-66CF-4745-B307-CAEE3DF004B2}" dt="2024-08-27T03:44:58.704" v="716" actId="47"/>
        <pc:sldMkLst>
          <pc:docMk/>
          <pc:sldMk cId="404457698" sldId="374"/>
        </pc:sldMkLst>
      </pc:sldChg>
      <pc:sldChg chg="new del">
        <pc:chgData name="Hajela, Rajneesh" userId="f6292950-97fd-49ca-9891-0dcd5d1f2546" providerId="ADAL" clId="{2F362BC9-66CF-4745-B307-CAEE3DF004B2}" dt="2024-08-27T03:44:58.733" v="717" actId="47"/>
        <pc:sldMkLst>
          <pc:docMk/>
          <pc:sldMk cId="1220266201" sldId="375"/>
        </pc:sldMkLst>
      </pc:sldChg>
      <pc:sldChg chg="new del">
        <pc:chgData name="Hajela, Rajneesh" userId="f6292950-97fd-49ca-9891-0dcd5d1f2546" providerId="ADAL" clId="{2F362BC9-66CF-4745-B307-CAEE3DF004B2}" dt="2024-08-27T03:44:58.769" v="718" actId="47"/>
        <pc:sldMkLst>
          <pc:docMk/>
          <pc:sldMk cId="3038582147" sldId="376"/>
        </pc:sldMkLst>
      </pc:sldChg>
      <pc:sldChg chg="new del">
        <pc:chgData name="Hajela, Rajneesh" userId="f6292950-97fd-49ca-9891-0dcd5d1f2546" providerId="ADAL" clId="{2F362BC9-66CF-4745-B307-CAEE3DF004B2}" dt="2024-08-27T03:44:59.410" v="719" actId="47"/>
        <pc:sldMkLst>
          <pc:docMk/>
          <pc:sldMk cId="562373102" sldId="377"/>
        </pc:sldMkLst>
      </pc:sldChg>
      <pc:sldChg chg="new del">
        <pc:chgData name="Hajela, Rajneesh" userId="f6292950-97fd-49ca-9891-0dcd5d1f2546" providerId="ADAL" clId="{2F362BC9-66CF-4745-B307-CAEE3DF004B2}" dt="2024-08-27T03:44:59.916" v="720" actId="47"/>
        <pc:sldMkLst>
          <pc:docMk/>
          <pc:sldMk cId="2161805287" sldId="378"/>
        </pc:sldMkLst>
      </pc:sldChg>
      <pc:sldChg chg="new del">
        <pc:chgData name="Hajela, Rajneesh" userId="f6292950-97fd-49ca-9891-0dcd5d1f2546" providerId="ADAL" clId="{2F362BC9-66CF-4745-B307-CAEE3DF004B2}" dt="2024-08-27T03:44:59.950" v="721" actId="47"/>
        <pc:sldMkLst>
          <pc:docMk/>
          <pc:sldMk cId="4249897361" sldId="379"/>
        </pc:sldMkLst>
      </pc:sldChg>
      <pc:sldChg chg="new del">
        <pc:chgData name="Hajela, Rajneesh" userId="f6292950-97fd-49ca-9891-0dcd5d1f2546" providerId="ADAL" clId="{2F362BC9-66CF-4745-B307-CAEE3DF004B2}" dt="2024-08-27T03:44:59.986" v="722" actId="47"/>
        <pc:sldMkLst>
          <pc:docMk/>
          <pc:sldMk cId="262939733" sldId="380"/>
        </pc:sldMkLst>
      </pc:sldChg>
      <pc:sldChg chg="new del">
        <pc:chgData name="Hajela, Rajneesh" userId="f6292950-97fd-49ca-9891-0dcd5d1f2546" providerId="ADAL" clId="{2F362BC9-66CF-4745-B307-CAEE3DF004B2}" dt="2024-08-27T03:45:00.039" v="723" actId="47"/>
        <pc:sldMkLst>
          <pc:docMk/>
          <pc:sldMk cId="147616309" sldId="381"/>
        </pc:sldMkLst>
      </pc:sldChg>
      <pc:sldChg chg="new del">
        <pc:chgData name="Hajela, Rajneesh" userId="f6292950-97fd-49ca-9891-0dcd5d1f2546" providerId="ADAL" clId="{2F362BC9-66CF-4745-B307-CAEE3DF004B2}" dt="2024-08-27T03:45:00.059" v="724" actId="47"/>
        <pc:sldMkLst>
          <pc:docMk/>
          <pc:sldMk cId="160027704" sldId="382"/>
        </pc:sldMkLst>
      </pc:sldChg>
      <pc:sldChg chg="new del">
        <pc:chgData name="Hajela, Rajneesh" userId="f6292950-97fd-49ca-9891-0dcd5d1f2546" providerId="ADAL" clId="{2F362BC9-66CF-4745-B307-CAEE3DF004B2}" dt="2024-08-27T03:45:00.077" v="725" actId="47"/>
        <pc:sldMkLst>
          <pc:docMk/>
          <pc:sldMk cId="738083832" sldId="383"/>
        </pc:sldMkLst>
      </pc:sldChg>
      <pc:sldChg chg="new del">
        <pc:chgData name="Hajela, Rajneesh" userId="f6292950-97fd-49ca-9891-0dcd5d1f2546" providerId="ADAL" clId="{2F362BC9-66CF-4745-B307-CAEE3DF004B2}" dt="2024-08-27T03:45:00.108" v="726" actId="47"/>
        <pc:sldMkLst>
          <pc:docMk/>
          <pc:sldMk cId="1959427284" sldId="384"/>
        </pc:sldMkLst>
      </pc:sldChg>
      <pc:sldChg chg="new del">
        <pc:chgData name="Hajela, Rajneesh" userId="f6292950-97fd-49ca-9891-0dcd5d1f2546" providerId="ADAL" clId="{2F362BC9-66CF-4745-B307-CAEE3DF004B2}" dt="2024-08-27T03:45:00.140" v="727" actId="47"/>
        <pc:sldMkLst>
          <pc:docMk/>
          <pc:sldMk cId="1347813624" sldId="385"/>
        </pc:sldMkLst>
      </pc:sldChg>
      <pc:sldChg chg="new del">
        <pc:chgData name="Hajela, Rajneesh" userId="f6292950-97fd-49ca-9891-0dcd5d1f2546" providerId="ADAL" clId="{2F362BC9-66CF-4745-B307-CAEE3DF004B2}" dt="2024-08-27T03:45:00.169" v="728" actId="47"/>
        <pc:sldMkLst>
          <pc:docMk/>
          <pc:sldMk cId="2178028411" sldId="386"/>
        </pc:sldMkLst>
      </pc:sldChg>
      <pc:sldChg chg="new del">
        <pc:chgData name="Hajela, Rajneesh" userId="f6292950-97fd-49ca-9891-0dcd5d1f2546" providerId="ADAL" clId="{2F362BC9-66CF-4745-B307-CAEE3DF004B2}" dt="2024-08-27T03:45:01.051" v="729" actId="47"/>
        <pc:sldMkLst>
          <pc:docMk/>
          <pc:sldMk cId="2089517338" sldId="387"/>
        </pc:sldMkLst>
      </pc:sldChg>
      <pc:sldChg chg="new del">
        <pc:chgData name="Hajela, Rajneesh" userId="f6292950-97fd-49ca-9891-0dcd5d1f2546" providerId="ADAL" clId="{2F362BC9-66CF-4745-B307-CAEE3DF004B2}" dt="2024-08-27T03:45:01.556" v="730" actId="47"/>
        <pc:sldMkLst>
          <pc:docMk/>
          <pc:sldMk cId="3046495754" sldId="388"/>
        </pc:sldMkLst>
      </pc:sldChg>
      <pc:sldChg chg="new del">
        <pc:chgData name="Hajela, Rajneesh" userId="f6292950-97fd-49ca-9891-0dcd5d1f2546" providerId="ADAL" clId="{2F362BC9-66CF-4745-B307-CAEE3DF004B2}" dt="2024-08-27T03:45:01.587" v="731" actId="47"/>
        <pc:sldMkLst>
          <pc:docMk/>
          <pc:sldMk cId="3326848833" sldId="389"/>
        </pc:sldMkLst>
      </pc:sldChg>
      <pc:sldChg chg="new del">
        <pc:chgData name="Hajela, Rajneesh" userId="f6292950-97fd-49ca-9891-0dcd5d1f2546" providerId="ADAL" clId="{2F362BC9-66CF-4745-B307-CAEE3DF004B2}" dt="2024-08-27T03:45:01.625" v="732" actId="47"/>
        <pc:sldMkLst>
          <pc:docMk/>
          <pc:sldMk cId="3188914665" sldId="390"/>
        </pc:sldMkLst>
      </pc:sldChg>
      <pc:sldChg chg="new del">
        <pc:chgData name="Hajela, Rajneesh" userId="f6292950-97fd-49ca-9891-0dcd5d1f2546" providerId="ADAL" clId="{2F362BC9-66CF-4745-B307-CAEE3DF004B2}" dt="2024-08-27T03:45:01.656" v="733" actId="47"/>
        <pc:sldMkLst>
          <pc:docMk/>
          <pc:sldMk cId="1963933817" sldId="391"/>
        </pc:sldMkLst>
      </pc:sldChg>
      <pc:sldChg chg="new del">
        <pc:chgData name="Hajela, Rajneesh" userId="f6292950-97fd-49ca-9891-0dcd5d1f2546" providerId="ADAL" clId="{2F362BC9-66CF-4745-B307-CAEE3DF004B2}" dt="2024-08-27T03:45:01.685" v="734" actId="47"/>
        <pc:sldMkLst>
          <pc:docMk/>
          <pc:sldMk cId="2929172994" sldId="392"/>
        </pc:sldMkLst>
      </pc:sldChg>
      <pc:sldChg chg="new del">
        <pc:chgData name="Hajela, Rajneesh" userId="f6292950-97fd-49ca-9891-0dcd5d1f2546" providerId="ADAL" clId="{2F362BC9-66CF-4745-B307-CAEE3DF004B2}" dt="2024-08-27T03:45:01.718" v="735" actId="47"/>
        <pc:sldMkLst>
          <pc:docMk/>
          <pc:sldMk cId="344365317" sldId="393"/>
        </pc:sldMkLst>
      </pc:sldChg>
      <pc:sldChg chg="new del">
        <pc:chgData name="Hajela, Rajneesh" userId="f6292950-97fd-49ca-9891-0dcd5d1f2546" providerId="ADAL" clId="{2F362BC9-66CF-4745-B307-CAEE3DF004B2}" dt="2024-08-27T03:45:01.749" v="736" actId="47"/>
        <pc:sldMkLst>
          <pc:docMk/>
          <pc:sldMk cId="780457154" sldId="394"/>
        </pc:sldMkLst>
      </pc:sldChg>
      <pc:sldChg chg="new del">
        <pc:chgData name="Hajela, Rajneesh" userId="f6292950-97fd-49ca-9891-0dcd5d1f2546" providerId="ADAL" clId="{2F362BC9-66CF-4745-B307-CAEE3DF004B2}" dt="2024-08-27T03:45:01.775" v="737" actId="47"/>
        <pc:sldMkLst>
          <pc:docMk/>
          <pc:sldMk cId="3163780578" sldId="395"/>
        </pc:sldMkLst>
      </pc:sldChg>
      <pc:sldChg chg="new del">
        <pc:chgData name="Hajela, Rajneesh" userId="f6292950-97fd-49ca-9891-0dcd5d1f2546" providerId="ADAL" clId="{2F362BC9-66CF-4745-B307-CAEE3DF004B2}" dt="2024-08-27T03:45:01.807" v="738" actId="47"/>
        <pc:sldMkLst>
          <pc:docMk/>
          <pc:sldMk cId="2282018007" sldId="396"/>
        </pc:sldMkLst>
      </pc:sldChg>
      <pc:sldChg chg="new del">
        <pc:chgData name="Hajela, Rajneesh" userId="f6292950-97fd-49ca-9891-0dcd5d1f2546" providerId="ADAL" clId="{2F362BC9-66CF-4745-B307-CAEE3DF004B2}" dt="2024-08-27T03:45:01.839" v="739" actId="47"/>
        <pc:sldMkLst>
          <pc:docMk/>
          <pc:sldMk cId="2420630306" sldId="397"/>
        </pc:sldMkLst>
      </pc:sldChg>
      <pc:sldChg chg="new del">
        <pc:chgData name="Hajela, Rajneesh" userId="f6292950-97fd-49ca-9891-0dcd5d1f2546" providerId="ADAL" clId="{2F362BC9-66CF-4745-B307-CAEE3DF004B2}" dt="2024-08-27T03:45:02.510" v="740" actId="47"/>
        <pc:sldMkLst>
          <pc:docMk/>
          <pc:sldMk cId="37015806" sldId="398"/>
        </pc:sldMkLst>
      </pc:sldChg>
      <pc:sldChg chg="new del">
        <pc:chgData name="Hajela, Rajneesh" userId="f6292950-97fd-49ca-9891-0dcd5d1f2546" providerId="ADAL" clId="{2F362BC9-66CF-4745-B307-CAEE3DF004B2}" dt="2024-08-27T03:45:03.023" v="741" actId="47"/>
        <pc:sldMkLst>
          <pc:docMk/>
          <pc:sldMk cId="3398384632" sldId="399"/>
        </pc:sldMkLst>
      </pc:sldChg>
      <pc:sldChg chg="new del">
        <pc:chgData name="Hajela, Rajneesh" userId="f6292950-97fd-49ca-9891-0dcd5d1f2546" providerId="ADAL" clId="{2F362BC9-66CF-4745-B307-CAEE3DF004B2}" dt="2024-08-27T03:45:03.053" v="742" actId="47"/>
        <pc:sldMkLst>
          <pc:docMk/>
          <pc:sldMk cId="2552183216" sldId="400"/>
        </pc:sldMkLst>
      </pc:sldChg>
      <pc:sldChg chg="new del">
        <pc:chgData name="Hajela, Rajneesh" userId="f6292950-97fd-49ca-9891-0dcd5d1f2546" providerId="ADAL" clId="{2F362BC9-66CF-4745-B307-CAEE3DF004B2}" dt="2024-08-27T03:45:03.093" v="743" actId="47"/>
        <pc:sldMkLst>
          <pc:docMk/>
          <pc:sldMk cId="275565311" sldId="401"/>
        </pc:sldMkLst>
      </pc:sldChg>
      <pc:sldChg chg="new del">
        <pc:chgData name="Hajela, Rajneesh" userId="f6292950-97fd-49ca-9891-0dcd5d1f2546" providerId="ADAL" clId="{2F362BC9-66CF-4745-B307-CAEE3DF004B2}" dt="2024-08-27T03:45:03.123" v="744" actId="47"/>
        <pc:sldMkLst>
          <pc:docMk/>
          <pc:sldMk cId="3571285966" sldId="402"/>
        </pc:sldMkLst>
      </pc:sldChg>
      <pc:sldChg chg="new del">
        <pc:chgData name="Hajela, Rajneesh" userId="f6292950-97fd-49ca-9891-0dcd5d1f2546" providerId="ADAL" clId="{2F362BC9-66CF-4745-B307-CAEE3DF004B2}" dt="2024-08-27T03:45:03.147" v="745" actId="47"/>
        <pc:sldMkLst>
          <pc:docMk/>
          <pc:sldMk cId="1292256833" sldId="403"/>
        </pc:sldMkLst>
      </pc:sldChg>
      <pc:sldChg chg="new del">
        <pc:chgData name="Hajela, Rajneesh" userId="f6292950-97fd-49ca-9891-0dcd5d1f2546" providerId="ADAL" clId="{2F362BC9-66CF-4745-B307-CAEE3DF004B2}" dt="2024-08-27T03:45:03.173" v="746" actId="47"/>
        <pc:sldMkLst>
          <pc:docMk/>
          <pc:sldMk cId="3463923405" sldId="404"/>
        </pc:sldMkLst>
      </pc:sldChg>
      <pc:sldChg chg="new del">
        <pc:chgData name="Hajela, Rajneesh" userId="f6292950-97fd-49ca-9891-0dcd5d1f2546" providerId="ADAL" clId="{2F362BC9-66CF-4745-B307-CAEE3DF004B2}" dt="2024-08-27T03:45:03.213" v="747" actId="47"/>
        <pc:sldMkLst>
          <pc:docMk/>
          <pc:sldMk cId="3163060968" sldId="405"/>
        </pc:sldMkLst>
      </pc:sldChg>
      <pc:sldChg chg="new del">
        <pc:chgData name="Hajela, Rajneesh" userId="f6292950-97fd-49ca-9891-0dcd5d1f2546" providerId="ADAL" clId="{2F362BC9-66CF-4745-B307-CAEE3DF004B2}" dt="2024-08-27T03:45:03.241" v="748" actId="47"/>
        <pc:sldMkLst>
          <pc:docMk/>
          <pc:sldMk cId="1034561343" sldId="406"/>
        </pc:sldMkLst>
      </pc:sldChg>
      <pc:sldChg chg="new del">
        <pc:chgData name="Hajela, Rajneesh" userId="f6292950-97fd-49ca-9891-0dcd5d1f2546" providerId="ADAL" clId="{2F362BC9-66CF-4745-B307-CAEE3DF004B2}" dt="2024-08-27T03:45:03.270" v="749" actId="47"/>
        <pc:sldMkLst>
          <pc:docMk/>
          <pc:sldMk cId="812980279" sldId="407"/>
        </pc:sldMkLst>
      </pc:sldChg>
      <pc:sldChg chg="new del">
        <pc:chgData name="Hajela, Rajneesh" userId="f6292950-97fd-49ca-9891-0dcd5d1f2546" providerId="ADAL" clId="{2F362BC9-66CF-4745-B307-CAEE3DF004B2}" dt="2024-08-27T03:45:03.302" v="750" actId="47"/>
        <pc:sldMkLst>
          <pc:docMk/>
          <pc:sldMk cId="1447931834" sldId="408"/>
        </pc:sldMkLst>
      </pc:sldChg>
      <pc:sldChg chg="new del">
        <pc:chgData name="Hajela, Rajneesh" userId="f6292950-97fd-49ca-9891-0dcd5d1f2546" providerId="ADAL" clId="{2F362BC9-66CF-4745-B307-CAEE3DF004B2}" dt="2024-08-27T03:45:03.978" v="751" actId="47"/>
        <pc:sldMkLst>
          <pc:docMk/>
          <pc:sldMk cId="3567944485" sldId="409"/>
        </pc:sldMkLst>
      </pc:sldChg>
      <pc:sldChg chg="new del">
        <pc:chgData name="Hajela, Rajneesh" userId="f6292950-97fd-49ca-9891-0dcd5d1f2546" providerId="ADAL" clId="{2F362BC9-66CF-4745-B307-CAEE3DF004B2}" dt="2024-08-27T03:45:04.485" v="752" actId="47"/>
        <pc:sldMkLst>
          <pc:docMk/>
          <pc:sldMk cId="2985893663" sldId="410"/>
        </pc:sldMkLst>
      </pc:sldChg>
      <pc:sldChg chg="new del">
        <pc:chgData name="Hajela, Rajneesh" userId="f6292950-97fd-49ca-9891-0dcd5d1f2546" providerId="ADAL" clId="{2F362BC9-66CF-4745-B307-CAEE3DF004B2}" dt="2024-08-27T03:45:04.525" v="753" actId="47"/>
        <pc:sldMkLst>
          <pc:docMk/>
          <pc:sldMk cId="1568829040" sldId="411"/>
        </pc:sldMkLst>
      </pc:sldChg>
      <pc:sldChg chg="new del">
        <pc:chgData name="Hajela, Rajneesh" userId="f6292950-97fd-49ca-9891-0dcd5d1f2546" providerId="ADAL" clId="{2F362BC9-66CF-4745-B307-CAEE3DF004B2}" dt="2024-08-27T03:45:04.556" v="754" actId="47"/>
        <pc:sldMkLst>
          <pc:docMk/>
          <pc:sldMk cId="2489256901" sldId="412"/>
        </pc:sldMkLst>
      </pc:sldChg>
      <pc:sldChg chg="new del">
        <pc:chgData name="Hajela, Rajneesh" userId="f6292950-97fd-49ca-9891-0dcd5d1f2546" providerId="ADAL" clId="{2F362BC9-66CF-4745-B307-CAEE3DF004B2}" dt="2024-08-27T03:45:04.583" v="755" actId="47"/>
        <pc:sldMkLst>
          <pc:docMk/>
          <pc:sldMk cId="1359424783" sldId="413"/>
        </pc:sldMkLst>
      </pc:sldChg>
      <pc:sldChg chg="new del">
        <pc:chgData name="Hajela, Rajneesh" userId="f6292950-97fd-49ca-9891-0dcd5d1f2546" providerId="ADAL" clId="{2F362BC9-66CF-4745-B307-CAEE3DF004B2}" dt="2024-08-27T03:45:04.610" v="756" actId="47"/>
        <pc:sldMkLst>
          <pc:docMk/>
          <pc:sldMk cId="2110382614" sldId="414"/>
        </pc:sldMkLst>
      </pc:sldChg>
      <pc:sldChg chg="new del">
        <pc:chgData name="Hajela, Rajneesh" userId="f6292950-97fd-49ca-9891-0dcd5d1f2546" providerId="ADAL" clId="{2F362BC9-66CF-4745-B307-CAEE3DF004B2}" dt="2024-08-27T03:45:04.635" v="757" actId="47"/>
        <pc:sldMkLst>
          <pc:docMk/>
          <pc:sldMk cId="3832844952" sldId="415"/>
        </pc:sldMkLst>
      </pc:sldChg>
      <pc:sldChg chg="new del">
        <pc:chgData name="Hajela, Rajneesh" userId="f6292950-97fd-49ca-9891-0dcd5d1f2546" providerId="ADAL" clId="{2F362BC9-66CF-4745-B307-CAEE3DF004B2}" dt="2024-08-27T03:45:04.666" v="758" actId="47"/>
        <pc:sldMkLst>
          <pc:docMk/>
          <pc:sldMk cId="100567748" sldId="416"/>
        </pc:sldMkLst>
      </pc:sldChg>
      <pc:sldChg chg="new del">
        <pc:chgData name="Hajela, Rajneesh" userId="f6292950-97fd-49ca-9891-0dcd5d1f2546" providerId="ADAL" clId="{2F362BC9-66CF-4745-B307-CAEE3DF004B2}" dt="2024-08-27T03:45:04.698" v="759" actId="47"/>
        <pc:sldMkLst>
          <pc:docMk/>
          <pc:sldMk cId="2907835570" sldId="417"/>
        </pc:sldMkLst>
      </pc:sldChg>
      <pc:sldChg chg="new del">
        <pc:chgData name="Hajela, Rajneesh" userId="f6292950-97fd-49ca-9891-0dcd5d1f2546" providerId="ADAL" clId="{2F362BC9-66CF-4745-B307-CAEE3DF004B2}" dt="2024-08-27T03:45:04.738" v="760" actId="47"/>
        <pc:sldMkLst>
          <pc:docMk/>
          <pc:sldMk cId="3837986829" sldId="418"/>
        </pc:sldMkLst>
      </pc:sldChg>
      <pc:sldChg chg="new del">
        <pc:chgData name="Hajela, Rajneesh" userId="f6292950-97fd-49ca-9891-0dcd5d1f2546" providerId="ADAL" clId="{2F362BC9-66CF-4745-B307-CAEE3DF004B2}" dt="2024-08-27T03:45:05.472" v="761" actId="47"/>
        <pc:sldMkLst>
          <pc:docMk/>
          <pc:sldMk cId="2137720409" sldId="419"/>
        </pc:sldMkLst>
      </pc:sldChg>
      <pc:sldChg chg="new del">
        <pc:chgData name="Hajela, Rajneesh" userId="f6292950-97fd-49ca-9891-0dcd5d1f2546" providerId="ADAL" clId="{2F362BC9-66CF-4745-B307-CAEE3DF004B2}" dt="2024-08-27T03:45:05.985" v="762" actId="47"/>
        <pc:sldMkLst>
          <pc:docMk/>
          <pc:sldMk cId="3015867158" sldId="420"/>
        </pc:sldMkLst>
      </pc:sldChg>
      <pc:sldChg chg="new del">
        <pc:chgData name="Hajela, Rajneesh" userId="f6292950-97fd-49ca-9891-0dcd5d1f2546" providerId="ADAL" clId="{2F362BC9-66CF-4745-B307-CAEE3DF004B2}" dt="2024-08-27T03:45:06.012" v="763" actId="47"/>
        <pc:sldMkLst>
          <pc:docMk/>
          <pc:sldMk cId="3092307623" sldId="421"/>
        </pc:sldMkLst>
      </pc:sldChg>
      <pc:sldChg chg="new del">
        <pc:chgData name="Hajela, Rajneesh" userId="f6292950-97fd-49ca-9891-0dcd5d1f2546" providerId="ADAL" clId="{2F362BC9-66CF-4745-B307-CAEE3DF004B2}" dt="2024-08-27T03:45:06.041" v="764" actId="47"/>
        <pc:sldMkLst>
          <pc:docMk/>
          <pc:sldMk cId="3727239955" sldId="422"/>
        </pc:sldMkLst>
      </pc:sldChg>
      <pc:sldChg chg="new del">
        <pc:chgData name="Hajela, Rajneesh" userId="f6292950-97fd-49ca-9891-0dcd5d1f2546" providerId="ADAL" clId="{2F362BC9-66CF-4745-B307-CAEE3DF004B2}" dt="2024-08-27T03:45:06.082" v="765" actId="47"/>
        <pc:sldMkLst>
          <pc:docMk/>
          <pc:sldMk cId="2273801898" sldId="423"/>
        </pc:sldMkLst>
      </pc:sldChg>
      <pc:sldChg chg="new del">
        <pc:chgData name="Hajela, Rajneesh" userId="f6292950-97fd-49ca-9891-0dcd5d1f2546" providerId="ADAL" clId="{2F362BC9-66CF-4745-B307-CAEE3DF004B2}" dt="2024-08-27T03:45:06.105" v="766" actId="47"/>
        <pc:sldMkLst>
          <pc:docMk/>
          <pc:sldMk cId="2250698883" sldId="424"/>
        </pc:sldMkLst>
      </pc:sldChg>
      <pc:sldChg chg="new del">
        <pc:chgData name="Hajela, Rajneesh" userId="f6292950-97fd-49ca-9891-0dcd5d1f2546" providerId="ADAL" clId="{2F362BC9-66CF-4745-B307-CAEE3DF004B2}" dt="2024-08-27T03:45:06.134" v="767" actId="47"/>
        <pc:sldMkLst>
          <pc:docMk/>
          <pc:sldMk cId="748987106" sldId="425"/>
        </pc:sldMkLst>
      </pc:sldChg>
      <pc:sldChg chg="new del">
        <pc:chgData name="Hajela, Rajneesh" userId="f6292950-97fd-49ca-9891-0dcd5d1f2546" providerId="ADAL" clId="{2F362BC9-66CF-4745-B307-CAEE3DF004B2}" dt="2024-08-27T03:45:06.162" v="768" actId="47"/>
        <pc:sldMkLst>
          <pc:docMk/>
          <pc:sldMk cId="2335754431" sldId="426"/>
        </pc:sldMkLst>
      </pc:sldChg>
      <pc:sldChg chg="new del">
        <pc:chgData name="Hajela, Rajneesh" userId="f6292950-97fd-49ca-9891-0dcd5d1f2546" providerId="ADAL" clId="{2F362BC9-66CF-4745-B307-CAEE3DF004B2}" dt="2024-08-27T03:45:06.195" v="769" actId="47"/>
        <pc:sldMkLst>
          <pc:docMk/>
          <pc:sldMk cId="4113220091" sldId="427"/>
        </pc:sldMkLst>
      </pc:sldChg>
      <pc:sldChg chg="new del">
        <pc:chgData name="Hajela, Rajneesh" userId="f6292950-97fd-49ca-9891-0dcd5d1f2546" providerId="ADAL" clId="{2F362BC9-66CF-4745-B307-CAEE3DF004B2}" dt="2024-08-27T03:45:06.233" v="770" actId="47"/>
        <pc:sldMkLst>
          <pc:docMk/>
          <pc:sldMk cId="1633808054" sldId="428"/>
        </pc:sldMkLst>
      </pc:sldChg>
      <pc:sldChg chg="new del">
        <pc:chgData name="Hajela, Rajneesh" userId="f6292950-97fd-49ca-9891-0dcd5d1f2546" providerId="ADAL" clId="{2F362BC9-66CF-4745-B307-CAEE3DF004B2}" dt="2024-08-27T03:45:06.264" v="771" actId="47"/>
        <pc:sldMkLst>
          <pc:docMk/>
          <pc:sldMk cId="3659750920" sldId="429"/>
        </pc:sldMkLst>
      </pc:sldChg>
      <pc:sldChg chg="new del">
        <pc:chgData name="Hajela, Rajneesh" userId="f6292950-97fd-49ca-9891-0dcd5d1f2546" providerId="ADAL" clId="{2F362BC9-66CF-4745-B307-CAEE3DF004B2}" dt="2024-08-27T03:45:06.294" v="772" actId="47"/>
        <pc:sldMkLst>
          <pc:docMk/>
          <pc:sldMk cId="2767209161" sldId="430"/>
        </pc:sldMkLst>
      </pc:sldChg>
      <pc:sldChg chg="new del">
        <pc:chgData name="Hajela, Rajneesh" userId="f6292950-97fd-49ca-9891-0dcd5d1f2546" providerId="ADAL" clId="{2F362BC9-66CF-4745-B307-CAEE3DF004B2}" dt="2024-08-27T03:45:06.326" v="773" actId="47"/>
        <pc:sldMkLst>
          <pc:docMk/>
          <pc:sldMk cId="4022031207" sldId="431"/>
        </pc:sldMkLst>
      </pc:sldChg>
      <pc:sldChg chg="new del">
        <pc:chgData name="Hajela, Rajneesh" userId="f6292950-97fd-49ca-9891-0dcd5d1f2546" providerId="ADAL" clId="{2F362BC9-66CF-4745-B307-CAEE3DF004B2}" dt="2024-08-27T03:45:06.359" v="774" actId="47"/>
        <pc:sldMkLst>
          <pc:docMk/>
          <pc:sldMk cId="1851548885" sldId="432"/>
        </pc:sldMkLst>
      </pc:sldChg>
      <pc:sldChg chg="new del">
        <pc:chgData name="Hajela, Rajneesh" userId="f6292950-97fd-49ca-9891-0dcd5d1f2546" providerId="ADAL" clId="{2F362BC9-66CF-4745-B307-CAEE3DF004B2}" dt="2024-08-27T03:45:06.400" v="775" actId="47"/>
        <pc:sldMkLst>
          <pc:docMk/>
          <pc:sldMk cId="1734105277" sldId="433"/>
        </pc:sldMkLst>
      </pc:sldChg>
      <pc:sldChg chg="new del">
        <pc:chgData name="Hajela, Rajneesh" userId="f6292950-97fd-49ca-9891-0dcd5d1f2546" providerId="ADAL" clId="{2F362BC9-66CF-4745-B307-CAEE3DF004B2}" dt="2024-08-27T03:45:06.423" v="776" actId="47"/>
        <pc:sldMkLst>
          <pc:docMk/>
          <pc:sldMk cId="4022614182" sldId="434"/>
        </pc:sldMkLst>
      </pc:sldChg>
      <pc:sldChg chg="new del">
        <pc:chgData name="Hajela, Rajneesh" userId="f6292950-97fd-49ca-9891-0dcd5d1f2546" providerId="ADAL" clId="{2F362BC9-66CF-4745-B307-CAEE3DF004B2}" dt="2024-08-27T03:45:06.452" v="777" actId="47"/>
        <pc:sldMkLst>
          <pc:docMk/>
          <pc:sldMk cId="1438777572" sldId="435"/>
        </pc:sldMkLst>
      </pc:sldChg>
      <pc:sldChg chg="new del">
        <pc:chgData name="Hajela, Rajneesh" userId="f6292950-97fd-49ca-9891-0dcd5d1f2546" providerId="ADAL" clId="{2F362BC9-66CF-4745-B307-CAEE3DF004B2}" dt="2024-08-27T03:45:06.481" v="778" actId="47"/>
        <pc:sldMkLst>
          <pc:docMk/>
          <pc:sldMk cId="587018958" sldId="436"/>
        </pc:sldMkLst>
      </pc:sldChg>
      <pc:sldChg chg="new del">
        <pc:chgData name="Hajela, Rajneesh" userId="f6292950-97fd-49ca-9891-0dcd5d1f2546" providerId="ADAL" clId="{2F362BC9-66CF-4745-B307-CAEE3DF004B2}" dt="2024-08-27T03:45:06.511" v="779" actId="47"/>
        <pc:sldMkLst>
          <pc:docMk/>
          <pc:sldMk cId="3467927403" sldId="437"/>
        </pc:sldMkLst>
      </pc:sldChg>
      <pc:sldChg chg="new del">
        <pc:chgData name="Hajela, Rajneesh" userId="f6292950-97fd-49ca-9891-0dcd5d1f2546" providerId="ADAL" clId="{2F362BC9-66CF-4745-B307-CAEE3DF004B2}" dt="2024-08-27T03:45:06.541" v="780" actId="47"/>
        <pc:sldMkLst>
          <pc:docMk/>
          <pc:sldMk cId="1676021273" sldId="438"/>
        </pc:sldMkLst>
      </pc:sldChg>
      <pc:sldChg chg="new del">
        <pc:chgData name="Hajela, Rajneesh" userId="f6292950-97fd-49ca-9891-0dcd5d1f2546" providerId="ADAL" clId="{2F362BC9-66CF-4745-B307-CAEE3DF004B2}" dt="2024-08-27T03:45:06.576" v="781" actId="47"/>
        <pc:sldMkLst>
          <pc:docMk/>
          <pc:sldMk cId="2935760143" sldId="439"/>
        </pc:sldMkLst>
      </pc:sldChg>
      <pc:sldChg chg="new del">
        <pc:chgData name="Hajela, Rajneesh" userId="f6292950-97fd-49ca-9891-0dcd5d1f2546" providerId="ADAL" clId="{2F362BC9-66CF-4745-B307-CAEE3DF004B2}" dt="2024-08-27T03:45:06.608" v="782" actId="47"/>
        <pc:sldMkLst>
          <pc:docMk/>
          <pc:sldMk cId="2949696769" sldId="440"/>
        </pc:sldMkLst>
      </pc:sldChg>
      <pc:sldChg chg="new del">
        <pc:chgData name="Hajela, Rajneesh" userId="f6292950-97fd-49ca-9891-0dcd5d1f2546" providerId="ADAL" clId="{2F362BC9-66CF-4745-B307-CAEE3DF004B2}" dt="2024-08-27T03:45:06.641" v="783" actId="47"/>
        <pc:sldMkLst>
          <pc:docMk/>
          <pc:sldMk cId="3333584259" sldId="441"/>
        </pc:sldMkLst>
      </pc:sldChg>
      <pc:sldChg chg="new del">
        <pc:chgData name="Hajela, Rajneesh" userId="f6292950-97fd-49ca-9891-0dcd5d1f2546" providerId="ADAL" clId="{2F362BC9-66CF-4745-B307-CAEE3DF004B2}" dt="2024-08-27T03:45:06.677" v="784" actId="47"/>
        <pc:sldMkLst>
          <pc:docMk/>
          <pc:sldMk cId="3649208062" sldId="442"/>
        </pc:sldMkLst>
      </pc:sldChg>
      <pc:sldChg chg="new del">
        <pc:chgData name="Hajela, Rajneesh" userId="f6292950-97fd-49ca-9891-0dcd5d1f2546" providerId="ADAL" clId="{2F362BC9-66CF-4745-B307-CAEE3DF004B2}" dt="2024-08-27T03:45:06.703" v="785" actId="47"/>
        <pc:sldMkLst>
          <pc:docMk/>
          <pc:sldMk cId="2322707831" sldId="443"/>
        </pc:sldMkLst>
      </pc:sldChg>
      <pc:sldChg chg="new del">
        <pc:chgData name="Hajela, Rajneesh" userId="f6292950-97fd-49ca-9891-0dcd5d1f2546" providerId="ADAL" clId="{2F362BC9-66CF-4745-B307-CAEE3DF004B2}" dt="2024-08-27T03:45:06.734" v="786" actId="47"/>
        <pc:sldMkLst>
          <pc:docMk/>
          <pc:sldMk cId="2639814221" sldId="444"/>
        </pc:sldMkLst>
      </pc:sldChg>
      <pc:sldChg chg="new del">
        <pc:chgData name="Hajela, Rajneesh" userId="f6292950-97fd-49ca-9891-0dcd5d1f2546" providerId="ADAL" clId="{2F362BC9-66CF-4745-B307-CAEE3DF004B2}" dt="2024-08-27T03:45:31.175" v="795" actId="47"/>
        <pc:sldMkLst>
          <pc:docMk/>
          <pc:sldMk cId="4205767203" sldId="445"/>
        </pc:sldMkLst>
      </pc:sldChg>
      <pc:sldChg chg="new del">
        <pc:chgData name="Hajela, Rajneesh" userId="f6292950-97fd-49ca-9891-0dcd5d1f2546" providerId="ADAL" clId="{2F362BC9-66CF-4745-B307-CAEE3DF004B2}" dt="2024-08-27T03:45:31.681" v="796" actId="47"/>
        <pc:sldMkLst>
          <pc:docMk/>
          <pc:sldMk cId="1096290119" sldId="446"/>
        </pc:sldMkLst>
      </pc:sldChg>
      <pc:sldChg chg="new del">
        <pc:chgData name="Hajela, Rajneesh" userId="f6292950-97fd-49ca-9891-0dcd5d1f2546" providerId="ADAL" clId="{2F362BC9-66CF-4745-B307-CAEE3DF004B2}" dt="2024-08-27T03:45:31.711" v="797" actId="47"/>
        <pc:sldMkLst>
          <pc:docMk/>
          <pc:sldMk cId="3259789934" sldId="447"/>
        </pc:sldMkLst>
      </pc:sldChg>
      <pc:sldChg chg="new del">
        <pc:chgData name="Hajela, Rajneesh" userId="f6292950-97fd-49ca-9891-0dcd5d1f2546" providerId="ADAL" clId="{2F362BC9-66CF-4745-B307-CAEE3DF004B2}" dt="2024-08-27T03:45:31.742" v="798" actId="47"/>
        <pc:sldMkLst>
          <pc:docMk/>
          <pc:sldMk cId="2208628692" sldId="448"/>
        </pc:sldMkLst>
      </pc:sldChg>
      <pc:sldChg chg="new del">
        <pc:chgData name="Hajela, Rajneesh" userId="f6292950-97fd-49ca-9891-0dcd5d1f2546" providerId="ADAL" clId="{2F362BC9-66CF-4745-B307-CAEE3DF004B2}" dt="2024-08-27T03:45:31.772" v="799" actId="47"/>
        <pc:sldMkLst>
          <pc:docMk/>
          <pc:sldMk cId="2899210201" sldId="449"/>
        </pc:sldMkLst>
      </pc:sldChg>
      <pc:sldChg chg="new del">
        <pc:chgData name="Hajela, Rajneesh" userId="f6292950-97fd-49ca-9891-0dcd5d1f2546" providerId="ADAL" clId="{2F362BC9-66CF-4745-B307-CAEE3DF004B2}" dt="2024-08-27T03:45:31.804" v="800" actId="47"/>
        <pc:sldMkLst>
          <pc:docMk/>
          <pc:sldMk cId="1525757354" sldId="450"/>
        </pc:sldMkLst>
      </pc:sldChg>
      <pc:sldChg chg="new del">
        <pc:chgData name="Hajela, Rajneesh" userId="f6292950-97fd-49ca-9891-0dcd5d1f2546" providerId="ADAL" clId="{2F362BC9-66CF-4745-B307-CAEE3DF004B2}" dt="2024-08-27T03:45:31.837" v="801" actId="47"/>
        <pc:sldMkLst>
          <pc:docMk/>
          <pc:sldMk cId="4030647140" sldId="451"/>
        </pc:sldMkLst>
      </pc:sldChg>
      <pc:sldChg chg="new add del">
        <pc:chgData name="Hajela, Rajneesh" userId="f6292950-97fd-49ca-9891-0dcd5d1f2546" providerId="ADAL" clId="{2F362BC9-66CF-4745-B307-CAEE3DF004B2}" dt="2024-08-27T03:45:38.456" v="808" actId="47"/>
        <pc:sldMkLst>
          <pc:docMk/>
          <pc:sldMk cId="2996066766" sldId="452"/>
        </pc:sldMkLst>
      </pc:sldChg>
      <pc:sldChg chg="new del">
        <pc:chgData name="Hajela, Rajneesh" userId="f6292950-97fd-49ca-9891-0dcd5d1f2546" providerId="ADAL" clId="{2F362BC9-66CF-4745-B307-CAEE3DF004B2}" dt="2024-08-27T03:45:25.210" v="793" actId="47"/>
        <pc:sldMkLst>
          <pc:docMk/>
          <pc:sldMk cId="2146001425" sldId="453"/>
        </pc:sldMkLst>
      </pc:sldChg>
      <pc:sldChg chg="new del">
        <pc:chgData name="Hajela, Rajneesh" userId="f6292950-97fd-49ca-9891-0dcd5d1f2546" providerId="ADAL" clId="{2F362BC9-66CF-4745-B307-CAEE3DF004B2}" dt="2024-08-27T03:45:23.411" v="792" actId="47"/>
        <pc:sldMkLst>
          <pc:docMk/>
          <pc:sldMk cId="1474795703" sldId="454"/>
        </pc:sldMkLst>
      </pc:sldChg>
      <pc:sldChg chg="new del">
        <pc:chgData name="Hajela, Rajneesh" userId="f6292950-97fd-49ca-9891-0dcd5d1f2546" providerId="ADAL" clId="{2F362BC9-66CF-4745-B307-CAEE3DF004B2}" dt="2024-08-27T03:45:21.953" v="791" actId="47"/>
        <pc:sldMkLst>
          <pc:docMk/>
          <pc:sldMk cId="3969627380" sldId="455"/>
        </pc:sldMkLst>
      </pc:sldChg>
      <pc:sldChg chg="new del">
        <pc:chgData name="Hajela, Rajneesh" userId="f6292950-97fd-49ca-9891-0dcd5d1f2546" providerId="ADAL" clId="{2F362BC9-66CF-4745-B307-CAEE3DF004B2}" dt="2024-08-27T03:45:21.067" v="790" actId="47"/>
        <pc:sldMkLst>
          <pc:docMk/>
          <pc:sldMk cId="3115486320" sldId="456"/>
        </pc:sldMkLst>
      </pc:sldChg>
      <pc:sldChg chg="new del">
        <pc:chgData name="Hajela, Rajneesh" userId="f6292950-97fd-49ca-9891-0dcd5d1f2546" providerId="ADAL" clId="{2F362BC9-66CF-4745-B307-CAEE3DF004B2}" dt="2024-08-27T03:45:19.514" v="789" actId="47"/>
        <pc:sldMkLst>
          <pc:docMk/>
          <pc:sldMk cId="1225336087" sldId="457"/>
        </pc:sldMkLst>
      </pc:sldChg>
      <pc:sldChg chg="new del">
        <pc:chgData name="Hajela, Rajneesh" userId="f6292950-97fd-49ca-9891-0dcd5d1f2546" providerId="ADAL" clId="{2F362BC9-66CF-4745-B307-CAEE3DF004B2}" dt="2024-08-27T03:45:25.831" v="794" actId="47"/>
        <pc:sldMkLst>
          <pc:docMk/>
          <pc:sldMk cId="342103305" sldId="458"/>
        </pc:sldMkLst>
      </pc:sldChg>
      <pc:sldChg chg="new del">
        <pc:chgData name="Hajela, Rajneesh" userId="f6292950-97fd-49ca-9891-0dcd5d1f2546" providerId="ADAL" clId="{2F362BC9-66CF-4745-B307-CAEE3DF004B2}" dt="2024-08-27T03:45:18.805" v="788" actId="47"/>
        <pc:sldMkLst>
          <pc:docMk/>
          <pc:sldMk cId="492614494" sldId="459"/>
        </pc:sldMkLst>
      </pc:sldChg>
      <pc:sldChg chg="new del">
        <pc:chgData name="Hajela, Rajneesh" userId="f6292950-97fd-49ca-9891-0dcd5d1f2546" providerId="ADAL" clId="{2F362BC9-66CF-4745-B307-CAEE3DF004B2}" dt="2024-08-27T03:45:16.617" v="787" actId="47"/>
        <pc:sldMkLst>
          <pc:docMk/>
          <pc:sldMk cId="1060107357" sldId="460"/>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FB8B65A-D69F-C26C-B67E-036EF77BF1F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652B9064-AE57-427F-E5AF-71DE7D52FE6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D8190EA-5EEC-4300-B6AE-D9734C6C648E}" type="datetimeFigureOut">
              <a:rPr lang="en-US" smtClean="0"/>
              <a:t>8/27/2024</a:t>
            </a:fld>
            <a:endParaRPr lang="en-US" dirty="0"/>
          </a:p>
        </p:txBody>
      </p:sp>
      <p:sp>
        <p:nvSpPr>
          <p:cNvPr id="4" name="Footer Placeholder 3">
            <a:extLst>
              <a:ext uri="{FF2B5EF4-FFF2-40B4-BE49-F238E27FC236}">
                <a16:creationId xmlns:a16="http://schemas.microsoft.com/office/drawing/2014/main" id="{8186157A-CEB9-B0FC-3A49-BE950AEAD6F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E0819CA0-A57D-42D7-A625-56C22D0FA7C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AFF3A6F-DEFA-45E0-9496-BEE7C2C6F3D0}" type="slidenum">
              <a:rPr lang="en-US" smtClean="0"/>
              <a:t>‹#›</a:t>
            </a:fld>
            <a:endParaRPr lang="en-US" dirty="0"/>
          </a:p>
        </p:txBody>
      </p:sp>
    </p:spTree>
    <p:extLst>
      <p:ext uri="{BB962C8B-B14F-4D97-AF65-F5344CB8AC3E}">
        <p14:creationId xmlns:p14="http://schemas.microsoft.com/office/powerpoint/2010/main" val="1406002224"/>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2.13592" units="1/cm"/>
          <inkml:channelProperty channel="Y" name="resolution" value="62.42775" units="1/cm"/>
          <inkml:channelProperty channel="T" name="resolution" value="1" units="1/dev"/>
        </inkml:channelProperties>
      </inkml:inkSource>
      <inkml:timestamp xml:id="ts0" timeString="2024-08-27T04:17:14.309"/>
    </inkml:context>
    <inkml:brush xml:id="br0">
      <inkml:brushProperty name="width" value="0.05292" units="cm"/>
      <inkml:brushProperty name="height" value="0.05292" units="cm"/>
      <inkml:brushProperty name="color" value="#FF0000"/>
    </inkml:brush>
  </inkml:definitions>
  <inkml:trace contextRef="#ctx0" brushRef="#br0">32282 13507 0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487ADD9-2083-264C-A652-8D52D02F7E72}" type="datetimeFigureOut">
              <a:rPr lang="en-US" smtClean="0"/>
              <a:t>8/27/2024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7DC217-DF71-1A49-B3EA-559F1F43B0FF}" type="slidenum">
              <a:rPr lang="en-US" smtClean="0"/>
              <a:t>‹#›</a:t>
            </a:fld>
            <a:endParaRPr lang="en-US" dirty="0"/>
          </a:p>
        </p:txBody>
      </p:sp>
    </p:spTree>
    <p:extLst>
      <p:ext uri="{BB962C8B-B14F-4D97-AF65-F5344CB8AC3E}">
        <p14:creationId xmlns:p14="http://schemas.microsoft.com/office/powerpoint/2010/main" val="28464252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7DC217-DF71-1A49-B3EA-559F1F43B0FF}" type="slidenum">
              <a:rPr lang="en-US" smtClean="0"/>
              <a:t>3</a:t>
            </a:fld>
            <a:endParaRPr lang="en-US" dirty="0"/>
          </a:p>
        </p:txBody>
      </p:sp>
    </p:spTree>
    <p:extLst>
      <p:ext uri="{BB962C8B-B14F-4D97-AF65-F5344CB8AC3E}">
        <p14:creationId xmlns:p14="http://schemas.microsoft.com/office/powerpoint/2010/main" val="21693858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7DC217-DF71-1A49-B3EA-559F1F43B0FF}" type="slidenum">
              <a:rPr lang="en-US" smtClean="0"/>
              <a:t>12</a:t>
            </a:fld>
            <a:endParaRPr lang="en-US" dirty="0"/>
          </a:p>
        </p:txBody>
      </p:sp>
    </p:spTree>
    <p:extLst>
      <p:ext uri="{BB962C8B-B14F-4D97-AF65-F5344CB8AC3E}">
        <p14:creationId xmlns:p14="http://schemas.microsoft.com/office/powerpoint/2010/main" val="40174473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F97DC217-DF71-1A49-B3EA-559F1F43B0FF}" type="slidenum">
              <a:rPr lang="en-US" smtClean="0"/>
              <a:t>19</a:t>
            </a:fld>
            <a:endParaRPr lang="en-US" dirty="0"/>
          </a:p>
        </p:txBody>
      </p:sp>
    </p:spTree>
    <p:extLst>
      <p:ext uri="{BB962C8B-B14F-4D97-AF65-F5344CB8AC3E}">
        <p14:creationId xmlns:p14="http://schemas.microsoft.com/office/powerpoint/2010/main" val="40372479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7DC217-DF71-1A49-B3EA-559F1F43B0FF}" type="slidenum">
              <a:rPr lang="en-US" smtClean="0"/>
              <a:t>4</a:t>
            </a:fld>
            <a:endParaRPr lang="en-US" dirty="0"/>
          </a:p>
        </p:txBody>
      </p:sp>
    </p:spTree>
    <p:extLst>
      <p:ext uri="{BB962C8B-B14F-4D97-AF65-F5344CB8AC3E}">
        <p14:creationId xmlns:p14="http://schemas.microsoft.com/office/powerpoint/2010/main" val="29152478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7DC217-DF71-1A49-B3EA-559F1F43B0FF}" type="slidenum">
              <a:rPr lang="en-US" smtClean="0"/>
              <a:t>5</a:t>
            </a:fld>
            <a:endParaRPr lang="en-US" dirty="0"/>
          </a:p>
        </p:txBody>
      </p:sp>
    </p:spTree>
    <p:extLst>
      <p:ext uri="{BB962C8B-B14F-4D97-AF65-F5344CB8AC3E}">
        <p14:creationId xmlns:p14="http://schemas.microsoft.com/office/powerpoint/2010/main" val="19389489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7DC217-DF71-1A49-B3EA-559F1F43B0FF}" type="slidenum">
              <a:rPr lang="en-US" smtClean="0"/>
              <a:t>6</a:t>
            </a:fld>
            <a:endParaRPr lang="en-US" dirty="0"/>
          </a:p>
        </p:txBody>
      </p:sp>
    </p:spTree>
    <p:extLst>
      <p:ext uri="{BB962C8B-B14F-4D97-AF65-F5344CB8AC3E}">
        <p14:creationId xmlns:p14="http://schemas.microsoft.com/office/powerpoint/2010/main" val="38627438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7DC217-DF71-1A49-B3EA-559F1F43B0FF}" type="slidenum">
              <a:rPr lang="en-US" smtClean="0"/>
              <a:t>7</a:t>
            </a:fld>
            <a:endParaRPr lang="en-US" dirty="0"/>
          </a:p>
        </p:txBody>
      </p:sp>
    </p:spTree>
    <p:extLst>
      <p:ext uri="{BB962C8B-B14F-4D97-AF65-F5344CB8AC3E}">
        <p14:creationId xmlns:p14="http://schemas.microsoft.com/office/powerpoint/2010/main" val="14251592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7DC217-DF71-1A49-B3EA-559F1F43B0FF}" type="slidenum">
              <a:rPr lang="en-US" smtClean="0"/>
              <a:t>8</a:t>
            </a:fld>
            <a:endParaRPr lang="en-US" dirty="0"/>
          </a:p>
        </p:txBody>
      </p:sp>
    </p:spTree>
    <p:extLst>
      <p:ext uri="{BB962C8B-B14F-4D97-AF65-F5344CB8AC3E}">
        <p14:creationId xmlns:p14="http://schemas.microsoft.com/office/powerpoint/2010/main" val="41947933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7DC217-DF71-1A49-B3EA-559F1F43B0FF}" type="slidenum">
              <a:rPr lang="en-US" smtClean="0"/>
              <a:t>9</a:t>
            </a:fld>
            <a:endParaRPr lang="en-US" dirty="0"/>
          </a:p>
        </p:txBody>
      </p:sp>
    </p:spTree>
    <p:extLst>
      <p:ext uri="{BB962C8B-B14F-4D97-AF65-F5344CB8AC3E}">
        <p14:creationId xmlns:p14="http://schemas.microsoft.com/office/powerpoint/2010/main" val="21237784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7DC217-DF71-1A49-B3EA-559F1F43B0FF}" type="slidenum">
              <a:rPr lang="en-US" smtClean="0"/>
              <a:t>10</a:t>
            </a:fld>
            <a:endParaRPr lang="en-US" dirty="0"/>
          </a:p>
        </p:txBody>
      </p:sp>
    </p:spTree>
    <p:extLst>
      <p:ext uri="{BB962C8B-B14F-4D97-AF65-F5344CB8AC3E}">
        <p14:creationId xmlns:p14="http://schemas.microsoft.com/office/powerpoint/2010/main" val="13845435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7DC217-DF71-1A49-B3EA-559F1F43B0FF}" type="slidenum">
              <a:rPr lang="en-US" smtClean="0"/>
              <a:t>11</a:t>
            </a:fld>
            <a:endParaRPr lang="en-US" dirty="0"/>
          </a:p>
        </p:txBody>
      </p:sp>
    </p:spTree>
    <p:extLst>
      <p:ext uri="{BB962C8B-B14F-4D97-AF65-F5344CB8AC3E}">
        <p14:creationId xmlns:p14="http://schemas.microsoft.com/office/powerpoint/2010/main" val="16390868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AC79249-FDC0-364D-A734-AE1DE1605D28}"/>
              </a:ext>
              <a:ext uri="{C183D7F6-B498-43B3-948B-1728B52AA6E4}">
                <adec:decorative xmlns:adec="http://schemas.microsoft.com/office/drawing/2017/decorative" val="1"/>
              </a:ext>
            </a:extLst>
          </p:cNvPr>
          <p:cNvSpPr/>
          <p:nvPr userDrawn="1"/>
        </p:nvSpPr>
        <p:spPr>
          <a:xfrm>
            <a:off x="0" y="4572000"/>
            <a:ext cx="12192000" cy="2286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7" name="Group 6">
            <a:extLst>
              <a:ext uri="{FF2B5EF4-FFF2-40B4-BE49-F238E27FC236}">
                <a16:creationId xmlns:a16="http://schemas.microsoft.com/office/drawing/2014/main" id="{13537B6D-42A5-F449-2691-321A167F7C08}"/>
              </a:ext>
              <a:ext uri="{C183D7F6-B498-43B3-948B-1728B52AA6E4}">
                <adec:decorative xmlns:adec="http://schemas.microsoft.com/office/drawing/2017/decorative" val="1"/>
              </a:ext>
            </a:extLst>
          </p:cNvPr>
          <p:cNvGrpSpPr/>
          <p:nvPr userDrawn="1"/>
        </p:nvGrpSpPr>
        <p:grpSpPr>
          <a:xfrm>
            <a:off x="0" y="-3419"/>
            <a:ext cx="12192000" cy="6861419"/>
            <a:chOff x="0" y="-3419"/>
            <a:chExt cx="12192000" cy="6861419"/>
          </a:xfrm>
        </p:grpSpPr>
        <p:sp>
          <p:nvSpPr>
            <p:cNvPr id="5" name="Oval 4">
              <a:extLst>
                <a:ext uri="{FF2B5EF4-FFF2-40B4-BE49-F238E27FC236}">
                  <a16:creationId xmlns:a16="http://schemas.microsoft.com/office/drawing/2014/main" id="{902465C8-266D-104C-9C49-323DF4A8277E}"/>
                </a:ext>
              </a:extLst>
            </p:cNvPr>
            <p:cNvSpPr/>
            <p:nvPr userDrawn="1"/>
          </p:nvSpPr>
          <p:spPr>
            <a:xfrm>
              <a:off x="583746" y="4960030"/>
              <a:ext cx="1551214" cy="1551214"/>
            </a:xfrm>
            <a:prstGeom prst="ellipse">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10">
              <a:extLst>
                <a:ext uri="{FF2B5EF4-FFF2-40B4-BE49-F238E27FC236}">
                  <a16:creationId xmlns:a16="http://schemas.microsoft.com/office/drawing/2014/main" id="{37979A1C-BF60-B345-A664-2E4F7A3461EB}"/>
                </a:ext>
              </a:extLst>
            </p:cNvPr>
            <p:cNvSpPr/>
            <p:nvPr userDrawn="1"/>
          </p:nvSpPr>
          <p:spPr>
            <a:xfrm>
              <a:off x="1" y="4571999"/>
              <a:ext cx="1118508" cy="1118508"/>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 name="Freeform 8">
              <a:extLst>
                <a:ext uri="{FF2B5EF4-FFF2-40B4-BE49-F238E27FC236}">
                  <a16:creationId xmlns:a16="http://schemas.microsoft.com/office/drawing/2014/main" id="{58080B3E-915C-2D4C-8608-596E1BFD6387}"/>
                </a:ext>
              </a:extLst>
            </p:cNvPr>
            <p:cNvSpPr/>
            <p:nvPr userDrawn="1"/>
          </p:nvSpPr>
          <p:spPr>
            <a:xfrm>
              <a:off x="1" y="5739492"/>
              <a:ext cx="1118508" cy="1118508"/>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6" name="Group 5">
              <a:extLst>
                <a:ext uri="{FF2B5EF4-FFF2-40B4-BE49-F238E27FC236}">
                  <a16:creationId xmlns:a16="http://schemas.microsoft.com/office/drawing/2014/main" id="{F15FBB50-09C8-B64E-AE57-67C5E70810CB}"/>
                </a:ext>
              </a:extLst>
            </p:cNvPr>
            <p:cNvGrpSpPr/>
            <p:nvPr userDrawn="1"/>
          </p:nvGrpSpPr>
          <p:grpSpPr>
            <a:xfrm>
              <a:off x="8264427" y="-3419"/>
              <a:ext cx="3927573" cy="3165022"/>
              <a:chOff x="9857014" y="13834"/>
              <a:chExt cx="2334986" cy="1881641"/>
            </a:xfrm>
          </p:grpSpPr>
          <p:sp>
            <p:nvSpPr>
              <p:cNvPr id="15" name="Freeform 14">
                <a:extLst>
                  <a:ext uri="{FF2B5EF4-FFF2-40B4-BE49-F238E27FC236}">
                    <a16:creationId xmlns:a16="http://schemas.microsoft.com/office/drawing/2014/main" id="{EFBF1E52-11FA-DC48-B7AD-75734232FFE8}"/>
                  </a:ext>
                </a:extLst>
              </p:cNvPr>
              <p:cNvSpPr/>
              <p:nvPr userDrawn="1"/>
            </p:nvSpPr>
            <p:spPr>
              <a:xfrm rot="5400000" flipH="1" flipV="1">
                <a:off x="10667433"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15">
                <a:extLst>
                  <a:ext uri="{FF2B5EF4-FFF2-40B4-BE49-F238E27FC236}">
                    <a16:creationId xmlns:a16="http://schemas.microsoft.com/office/drawing/2014/main" id="{4850B620-49F5-3748-84AF-682555D52792}"/>
                  </a:ext>
                </a:extLst>
              </p:cNvPr>
              <p:cNvSpPr/>
              <p:nvPr userDrawn="1"/>
            </p:nvSpPr>
            <p:spPr>
              <a:xfrm rot="16200000" flipV="1">
                <a:off x="9499940"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2" name="Freeform 21">
              <a:extLst>
                <a:ext uri="{FF2B5EF4-FFF2-40B4-BE49-F238E27FC236}">
                  <a16:creationId xmlns:a16="http://schemas.microsoft.com/office/drawing/2014/main" id="{BC68F289-2744-2F48-893A-3F17911625C8}"/>
                </a:ext>
              </a:extLst>
            </p:cNvPr>
            <p:cNvSpPr/>
            <p:nvPr userDrawn="1"/>
          </p:nvSpPr>
          <p:spPr>
            <a:xfrm>
              <a:off x="0" y="-1"/>
              <a:ext cx="1167493" cy="1167493"/>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Freeform 27">
              <a:extLst>
                <a:ext uri="{FF2B5EF4-FFF2-40B4-BE49-F238E27FC236}">
                  <a16:creationId xmlns:a16="http://schemas.microsoft.com/office/drawing/2014/main" id="{9E240E8A-950E-7946-826C-415CB5DACA43}"/>
                </a:ext>
              </a:extLst>
            </p:cNvPr>
            <p:cNvSpPr/>
            <p:nvPr userDrawn="1"/>
          </p:nvSpPr>
          <p:spPr>
            <a:xfrm>
              <a:off x="11024507" y="4580708"/>
              <a:ext cx="1167493" cy="2277292"/>
            </a:xfrm>
            <a:custGeom>
              <a:avLst/>
              <a:gdLst>
                <a:gd name="connsiteX0" fmla="*/ 1167473 w 1167493"/>
                <a:gd name="connsiteY0" fmla="*/ 0 h 2272167"/>
                <a:gd name="connsiteX1" fmla="*/ 1167493 w 1167493"/>
                <a:gd name="connsiteY1" fmla="*/ 0 h 2272167"/>
                <a:gd name="connsiteX2" fmla="*/ 1167493 w 1167493"/>
                <a:gd name="connsiteY2" fmla="*/ 492960 h 2272167"/>
                <a:gd name="connsiteX3" fmla="*/ 1167493 w 1167493"/>
                <a:gd name="connsiteY3" fmla="*/ 720385 h 2272167"/>
                <a:gd name="connsiteX4" fmla="*/ 1167493 w 1167493"/>
                <a:gd name="connsiteY4" fmla="*/ 2272167 h 2272167"/>
                <a:gd name="connsiteX5" fmla="*/ 0 w 1167493"/>
                <a:gd name="connsiteY5" fmla="*/ 2272167 h 2272167"/>
                <a:gd name="connsiteX6" fmla="*/ 0 w 1167493"/>
                <a:gd name="connsiteY6" fmla="*/ 1898074 h 2272167"/>
                <a:gd name="connsiteX7" fmla="*/ 0 w 1167493"/>
                <a:gd name="connsiteY7" fmla="*/ 1271597 h 2272167"/>
                <a:gd name="connsiteX8" fmla="*/ 0 w 1167493"/>
                <a:gd name="connsiteY8" fmla="*/ 1177688 h 2272167"/>
                <a:gd name="connsiteX9" fmla="*/ 1048124 w 1167493"/>
                <a:gd name="connsiteY9" fmla="*/ 6080 h 2272167"/>
                <a:gd name="connsiteX10" fmla="*/ 1167473 w 1167493"/>
                <a:gd name="connsiteY10" fmla="*/ 0 h 2272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67493" h="2272167">
                  <a:moveTo>
                    <a:pt x="1167473" y="0"/>
                  </a:moveTo>
                  <a:lnTo>
                    <a:pt x="1167493" y="0"/>
                  </a:lnTo>
                  <a:lnTo>
                    <a:pt x="1167493" y="492960"/>
                  </a:lnTo>
                  <a:lnTo>
                    <a:pt x="1167493" y="720385"/>
                  </a:lnTo>
                  <a:lnTo>
                    <a:pt x="1167493" y="2272167"/>
                  </a:lnTo>
                  <a:lnTo>
                    <a:pt x="0" y="2272167"/>
                  </a:lnTo>
                  <a:lnTo>
                    <a:pt x="0" y="1898074"/>
                  </a:lnTo>
                  <a:lnTo>
                    <a:pt x="0" y="1271597"/>
                  </a:lnTo>
                  <a:lnTo>
                    <a:pt x="0" y="1177688"/>
                  </a:lnTo>
                  <a:cubicBezTo>
                    <a:pt x="0" y="567919"/>
                    <a:pt x="459408" y="66389"/>
                    <a:pt x="1048124" y="6080"/>
                  </a:cubicBezTo>
                  <a:lnTo>
                    <a:pt x="116747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 name="Title 1">
            <a:extLst>
              <a:ext uri="{FF2B5EF4-FFF2-40B4-BE49-F238E27FC236}">
                <a16:creationId xmlns:a16="http://schemas.microsoft.com/office/drawing/2014/main" id="{494248F2-5264-4601-AA0B-6C092F77F2DD}"/>
              </a:ext>
            </a:extLst>
          </p:cNvPr>
          <p:cNvSpPr>
            <a:spLocks noGrp="1"/>
          </p:cNvSpPr>
          <p:nvPr>
            <p:ph type="ctrTitle" hasCustomPrompt="1"/>
          </p:nvPr>
        </p:nvSpPr>
        <p:spPr>
          <a:xfrm>
            <a:off x="1167493" y="232913"/>
            <a:ext cx="7096933" cy="3830130"/>
          </a:xfrm>
        </p:spPr>
        <p:txBody>
          <a:bodyPr anchor="b">
            <a:noAutofit/>
          </a:bodyPr>
          <a:lstStyle>
            <a:lvl1pPr algn="l">
              <a:defRPr sz="6000" b="1">
                <a:latin typeface="+mj-lt"/>
              </a:defRPr>
            </a:lvl1pPr>
          </a:lstStyle>
          <a:p>
            <a:r>
              <a:rPr lang="en-US" dirty="0"/>
              <a:t>Click to add title</a:t>
            </a:r>
          </a:p>
        </p:txBody>
      </p:sp>
    </p:spTree>
    <p:extLst>
      <p:ext uri="{BB962C8B-B14F-4D97-AF65-F5344CB8AC3E}">
        <p14:creationId xmlns:p14="http://schemas.microsoft.com/office/powerpoint/2010/main" val="29164985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SmartArt 2">
    <p:bg>
      <p:bgPr>
        <a:solidFill>
          <a:schemeClr val="accent2"/>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ABA2A58C-57B7-834C-8F5C-3299322411B1}"/>
              </a:ext>
              <a:ext uri="{C183D7F6-B498-43B3-948B-1728B52AA6E4}">
                <adec:decorative xmlns:adec="http://schemas.microsoft.com/office/drawing/2017/decorative" val="1"/>
              </a:ext>
            </a:extLst>
          </p:cNvPr>
          <p:cNvGrpSpPr/>
          <p:nvPr userDrawn="1"/>
        </p:nvGrpSpPr>
        <p:grpSpPr>
          <a:xfrm rot="16200000">
            <a:off x="10772262" y="152641"/>
            <a:ext cx="1572380" cy="1267097"/>
            <a:chOff x="7413403" y="4976359"/>
            <a:chExt cx="2334986" cy="1881641"/>
          </a:xfrm>
        </p:grpSpPr>
        <p:sp>
          <p:nvSpPr>
            <p:cNvPr id="13" name="Freeform 12">
              <a:extLst>
                <a:ext uri="{FF2B5EF4-FFF2-40B4-BE49-F238E27FC236}">
                  <a16:creationId xmlns:a16="http://schemas.microsoft.com/office/drawing/2014/main" id="{801D8067-144A-FE48-AF1E-529B662DCAD3}"/>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13">
              <a:extLst>
                <a:ext uri="{FF2B5EF4-FFF2-40B4-BE49-F238E27FC236}">
                  <a16:creationId xmlns:a16="http://schemas.microsoft.com/office/drawing/2014/main" id="{2ECA7D87-C78C-C140-AA28-C0FB20209045}"/>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 name="Title 1">
            <a:extLst>
              <a:ext uri="{FF2B5EF4-FFF2-40B4-BE49-F238E27FC236}">
                <a16:creationId xmlns:a16="http://schemas.microsoft.com/office/drawing/2014/main" id="{3CD97974-B93C-4C96-B3F6-F69E3D6DE6CA}"/>
              </a:ext>
            </a:extLst>
          </p:cNvPr>
          <p:cNvSpPr>
            <a:spLocks noGrp="1"/>
          </p:cNvSpPr>
          <p:nvPr>
            <p:ph type="title" hasCustomPrompt="1"/>
          </p:nvPr>
        </p:nvSpPr>
        <p:spPr>
          <a:xfrm>
            <a:off x="1167492" y="457200"/>
            <a:ext cx="9692640" cy="1371600"/>
          </a:xfrm>
        </p:spPr>
        <p:txBody>
          <a:bodyPr anchor="b">
            <a:noAutofit/>
          </a:bodyPr>
          <a:lstStyle>
            <a:lvl1pPr>
              <a:defRPr sz="4200" b="1">
                <a:latin typeface="+mj-lt"/>
              </a:defRPr>
            </a:lvl1pPr>
          </a:lstStyle>
          <a:p>
            <a:r>
              <a:rPr lang="en-US" dirty="0"/>
              <a:t>Click to add title</a:t>
            </a:r>
          </a:p>
        </p:txBody>
      </p:sp>
      <p:sp>
        <p:nvSpPr>
          <p:cNvPr id="4" name="Content Placeholder 2">
            <a:extLst>
              <a:ext uri="{FF2B5EF4-FFF2-40B4-BE49-F238E27FC236}">
                <a16:creationId xmlns:a16="http://schemas.microsoft.com/office/drawing/2014/main" id="{C45E425B-455F-127B-1647-045FD094F15D}"/>
              </a:ext>
            </a:extLst>
          </p:cNvPr>
          <p:cNvSpPr>
            <a:spLocks noGrp="1"/>
          </p:cNvSpPr>
          <p:nvPr>
            <p:ph idx="10" hasCustomPrompt="1"/>
          </p:nvPr>
        </p:nvSpPr>
        <p:spPr>
          <a:xfrm>
            <a:off x="1167493" y="2087561"/>
            <a:ext cx="2693306" cy="3890543"/>
          </a:xfrm>
        </p:spPr>
        <p:txBody>
          <a:bodyPr>
            <a:noAutofit/>
          </a:bodyPr>
          <a:lstStyle>
            <a:lvl1pPr marL="0" indent="0">
              <a:buNone/>
              <a:defRPr sz="2000">
                <a:latin typeface="+mn-lt"/>
              </a:defRPr>
            </a:lvl1pPr>
            <a:lvl2pPr marL="457200" indent="0">
              <a:buNone/>
              <a:defRPr sz="2000">
                <a:latin typeface="+mn-lt"/>
              </a:defRPr>
            </a:lvl2pPr>
            <a:lvl3pPr marL="914400" indent="0">
              <a:buNone/>
              <a:defRPr sz="2000">
                <a:latin typeface="+mn-lt"/>
              </a:defRPr>
            </a:lvl3pPr>
            <a:lvl4pPr marL="1371600" indent="0">
              <a:buNone/>
              <a:defRPr sz="2000">
                <a:latin typeface="+mn-lt"/>
              </a:defRPr>
            </a:lvl4pPr>
            <a:lvl5pPr marL="1828800" indent="0">
              <a:buNone/>
              <a:defRPr sz="20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hasCustomPrompt="1"/>
          </p:nvPr>
        </p:nvSpPr>
        <p:spPr>
          <a:xfrm>
            <a:off x="4216400" y="2087563"/>
            <a:ext cx="6730274" cy="3890543"/>
          </a:xfrm>
        </p:spPr>
        <p:txBody>
          <a:bodyPr>
            <a:noAutofit/>
          </a:bodyPr>
          <a:lstStyle>
            <a:lvl1pPr marL="0" indent="0">
              <a:buNone/>
              <a:defRPr>
                <a:latin typeface="+mn-lt"/>
              </a:defRPr>
            </a:lvl1pPr>
            <a:lvl2pPr marL="457200" indent="0">
              <a:buNone/>
              <a:defRPr>
                <a:latin typeface="+mn-lt"/>
              </a:defRPr>
            </a:lvl2pPr>
            <a:lvl3pPr marL="914400" indent="0">
              <a:buNone/>
              <a:defRPr>
                <a:latin typeface="+mn-lt"/>
              </a:defRPr>
            </a:lvl3pPr>
            <a:lvl4pPr marL="1371600" indent="0">
              <a:buNone/>
              <a:defRPr>
                <a:latin typeface="+mn-lt"/>
              </a:defRPr>
            </a:lvl4pPr>
            <a:lvl5pPr marL="1828800" indent="0">
              <a:buNone/>
              <a:defRPr>
                <a:latin typeface="+mn-lt"/>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1701018" cy="365125"/>
          </a:xfrm>
          <a:prstGeom prst="rect">
            <a:avLst/>
          </a:prstGeom>
        </p:spPr>
        <p:txBody>
          <a:bodyPr vert="horz" lIns="91440" tIns="45720" rIns="91440" bIns="45720" rtlCol="0" anchor="ctr">
            <a:noAutofit/>
          </a:bodyPr>
          <a:lstStyle>
            <a:lvl1pPr algn="l">
              <a:defRPr sz="1200">
                <a:solidFill>
                  <a:schemeClr val="accent3"/>
                </a:solidFill>
                <a:latin typeface="+mn-lt"/>
              </a:defRPr>
            </a:lvl1pPr>
          </a:lstStyle>
          <a:p>
            <a:r>
              <a:rPr lang="en-US" dirty="0"/>
              <a:t>9/8/20XX</a:t>
            </a:r>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endParaRPr lang="en-US" dirty="0"/>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3"/>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8270985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Title and Content and Image 2">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79F46B00-4AE8-52A2-6926-FC2F5DD1FAD4}"/>
              </a:ext>
              <a:ext uri="{C183D7F6-B498-43B3-948B-1728B52AA6E4}">
                <adec:decorative xmlns:adec="http://schemas.microsoft.com/office/drawing/2017/decorative" val="1"/>
              </a:ext>
            </a:extLst>
          </p:cNvPr>
          <p:cNvGrpSpPr/>
          <p:nvPr userDrawn="1"/>
        </p:nvGrpSpPr>
        <p:grpSpPr>
          <a:xfrm>
            <a:off x="-2364" y="0"/>
            <a:ext cx="12194364" cy="6858000"/>
            <a:chOff x="-2364" y="0"/>
            <a:chExt cx="12194364" cy="6858000"/>
          </a:xfrm>
        </p:grpSpPr>
        <p:sp>
          <p:nvSpPr>
            <p:cNvPr id="4" name="Freeform 3">
              <a:extLst>
                <a:ext uri="{FF2B5EF4-FFF2-40B4-BE49-F238E27FC236}">
                  <a16:creationId xmlns:a16="http://schemas.microsoft.com/office/drawing/2014/main" id="{6A7F6A3F-E1DD-A246-9A6D-5F9B18BA2588}"/>
                </a:ext>
              </a:extLst>
            </p:cNvPr>
            <p:cNvSpPr/>
            <p:nvPr userDrawn="1"/>
          </p:nvSpPr>
          <p:spPr>
            <a:xfrm rot="5400000">
              <a:off x="8580896" y="0"/>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Freeform 4">
              <a:extLst>
                <a:ext uri="{FF2B5EF4-FFF2-40B4-BE49-F238E27FC236}">
                  <a16:creationId xmlns:a16="http://schemas.microsoft.com/office/drawing/2014/main" id="{055FD0FC-C8FF-6741-A364-A29CDC6F9495}"/>
                </a:ext>
              </a:extLst>
            </p:cNvPr>
            <p:cNvSpPr/>
            <p:nvPr userDrawn="1"/>
          </p:nvSpPr>
          <p:spPr>
            <a:xfrm>
              <a:off x="-2364"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grpSp>
          <p:nvGrpSpPr>
            <p:cNvPr id="9" name="Group 8">
              <a:extLst>
                <a:ext uri="{FF2B5EF4-FFF2-40B4-BE49-F238E27FC236}">
                  <a16:creationId xmlns:a16="http://schemas.microsoft.com/office/drawing/2014/main" id="{9861BC34-DFBF-2D4F-B463-FCFBC08391FF}"/>
                </a:ext>
              </a:extLst>
            </p:cNvPr>
            <p:cNvGrpSpPr/>
            <p:nvPr userDrawn="1"/>
          </p:nvGrpSpPr>
          <p:grpSpPr>
            <a:xfrm>
              <a:off x="2587417" y="5590903"/>
              <a:ext cx="1572380" cy="1267097"/>
              <a:chOff x="7413403" y="4976359"/>
              <a:chExt cx="2334986" cy="1881641"/>
            </a:xfrm>
          </p:grpSpPr>
          <p:sp>
            <p:nvSpPr>
              <p:cNvPr id="7" name="Freeform 6">
                <a:extLst>
                  <a:ext uri="{FF2B5EF4-FFF2-40B4-BE49-F238E27FC236}">
                    <a16:creationId xmlns:a16="http://schemas.microsoft.com/office/drawing/2014/main" id="{55C37C19-F268-4A43-A0D4-3B1B38D48952}"/>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sp>
            <p:nvSpPr>
              <p:cNvPr id="8" name="Freeform 7">
                <a:extLst>
                  <a:ext uri="{FF2B5EF4-FFF2-40B4-BE49-F238E27FC236}">
                    <a16:creationId xmlns:a16="http://schemas.microsoft.com/office/drawing/2014/main" id="{E4F760E5-9D5D-E44F-AEBF-20CA8DE87D11}"/>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grpSp>
      </p:grpSp>
      <p:sp>
        <p:nvSpPr>
          <p:cNvPr id="2" name="Title 1">
            <a:extLst>
              <a:ext uri="{FF2B5EF4-FFF2-40B4-BE49-F238E27FC236}">
                <a16:creationId xmlns:a16="http://schemas.microsoft.com/office/drawing/2014/main" id="{3CD97974-B93C-4C96-B3F6-F69E3D6DE6CA}"/>
              </a:ext>
            </a:extLst>
          </p:cNvPr>
          <p:cNvSpPr>
            <a:spLocks noGrp="1"/>
          </p:cNvSpPr>
          <p:nvPr>
            <p:ph type="title" hasCustomPrompt="1"/>
          </p:nvPr>
        </p:nvSpPr>
        <p:spPr>
          <a:xfrm>
            <a:off x="5549489" y="457199"/>
            <a:ext cx="5943599" cy="1920240"/>
          </a:xfrm>
        </p:spPr>
        <p:txBody>
          <a:bodyPr anchor="b">
            <a:noAutofit/>
          </a:bodyPr>
          <a:lstStyle>
            <a:lvl1pPr>
              <a:defRPr sz="4200" b="1">
                <a:latin typeface="+mj-lt"/>
              </a:defRPr>
            </a:lvl1pPr>
          </a:lstStyle>
          <a:p>
            <a:r>
              <a:rPr lang="en-US" dirty="0"/>
              <a:t>Click to add title</a:t>
            </a:r>
          </a:p>
        </p:txBody>
      </p:sp>
      <p:sp>
        <p:nvSpPr>
          <p:cNvPr id="15" name="Content Placeholder 2">
            <a:extLst>
              <a:ext uri="{FF2B5EF4-FFF2-40B4-BE49-F238E27FC236}">
                <a16:creationId xmlns:a16="http://schemas.microsoft.com/office/drawing/2014/main" id="{6BBDFA0C-B372-969D-6C8A-F664A4BF8D41}"/>
              </a:ext>
            </a:extLst>
          </p:cNvPr>
          <p:cNvSpPr>
            <a:spLocks noGrp="1" noChangeAspect="1"/>
          </p:cNvSpPr>
          <p:nvPr>
            <p:ph idx="17" hasCustomPrompt="1"/>
          </p:nvPr>
        </p:nvSpPr>
        <p:spPr>
          <a:xfrm>
            <a:off x="823108" y="640080"/>
            <a:ext cx="4297680" cy="4297680"/>
          </a:xfrm>
          <a:prstGeom prst="ellipse">
            <a:avLst/>
          </a:prstGeom>
          <a:solidFill>
            <a:schemeClr val="accent2"/>
          </a:solidFill>
        </p:spPr>
        <p:txBody>
          <a:bodyPr anchor="ctr" anchorCtr="0">
            <a:noAutofit/>
          </a:bodyPr>
          <a:lstStyle>
            <a:lvl1pPr marL="0" indent="0" algn="ctr">
              <a:buFont typeface="Arial" panose="020B0604020202020204" pitchFamily="34" charset="0"/>
              <a:buNone/>
              <a:defRPr sz="2000">
                <a:latin typeface="+mn-lt"/>
              </a:defRPr>
            </a:lvl1pPr>
            <a:lvl2pPr marL="347663" indent="0" algn="ctr">
              <a:buFont typeface="Arial" panose="020B0604020202020204" pitchFamily="34" charset="0"/>
              <a:buNone/>
              <a:defRPr sz="2000">
                <a:latin typeface="+mn-lt"/>
              </a:defRPr>
            </a:lvl2pPr>
            <a:lvl3pPr marL="685800" indent="0" algn="ctr">
              <a:buFont typeface="Arial" panose="020B0604020202020204" pitchFamily="34" charset="0"/>
              <a:buNone/>
              <a:defRPr sz="2000">
                <a:latin typeface="+mn-lt"/>
              </a:defRPr>
            </a:lvl3pPr>
            <a:lvl4pPr marL="914400" indent="0" algn="ctr">
              <a:buFont typeface="Arial" panose="020B0604020202020204" pitchFamily="34" charset="0"/>
              <a:buNone/>
              <a:defRPr sz="2000">
                <a:latin typeface="+mn-lt"/>
              </a:defRPr>
            </a:lvl4pPr>
            <a:lvl5pPr marL="1143000" indent="0" algn="ctr">
              <a:buFont typeface="Arial" panose="020B0604020202020204" pitchFamily="34" charset="0"/>
              <a:buNone/>
              <a:defRPr sz="20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1767114" cy="365125"/>
          </a:xfrm>
          <a:prstGeom prst="rect">
            <a:avLst/>
          </a:prstGeom>
        </p:spPr>
        <p:txBody>
          <a:bodyPr vert="horz" lIns="91440" tIns="45720" rIns="91440" bIns="45720" rtlCol="0" anchor="ctr">
            <a:noAutofit/>
          </a:bodyPr>
          <a:lstStyle>
            <a:lvl1pPr algn="l">
              <a:defRPr sz="1200">
                <a:solidFill>
                  <a:schemeClr val="accent2"/>
                </a:solidFill>
                <a:latin typeface="+mn-lt"/>
              </a:defRPr>
            </a:lvl1pPr>
          </a:lstStyle>
          <a:p>
            <a:r>
              <a:rPr lang="en-US" dirty="0"/>
              <a:t>9/8/20XX</a:t>
            </a:r>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endParaRPr lang="en-US" dirty="0"/>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3"/>
                </a:solidFill>
                <a:latin typeface="+mn-lt"/>
              </a:defRPr>
            </a:lvl1pPr>
          </a:lstStyle>
          <a:p>
            <a:fld id="{294A09A9-5501-47C1-A89A-A340965A2BE2}" type="slidenum">
              <a:rPr lang="en-US" smtClean="0"/>
              <a:pPr/>
              <a:t>‹#›</a:t>
            </a:fld>
            <a:endParaRPr lang="en-US" dirty="0"/>
          </a:p>
        </p:txBody>
      </p:sp>
      <p:sp>
        <p:nvSpPr>
          <p:cNvPr id="3" name="Content Placeholder 2">
            <a:extLst>
              <a:ext uri="{FF2B5EF4-FFF2-40B4-BE49-F238E27FC236}">
                <a16:creationId xmlns:a16="http://schemas.microsoft.com/office/drawing/2014/main" id="{99A8D2CC-EE75-85FA-1577-88C0BEC7B10C}"/>
              </a:ext>
            </a:extLst>
          </p:cNvPr>
          <p:cNvSpPr>
            <a:spLocks noGrp="1"/>
          </p:cNvSpPr>
          <p:nvPr>
            <p:ph idx="15" hasCustomPrompt="1"/>
          </p:nvPr>
        </p:nvSpPr>
        <p:spPr>
          <a:xfrm>
            <a:off x="5549490" y="2706369"/>
            <a:ext cx="5943600" cy="3383279"/>
          </a:xfrm>
        </p:spPr>
        <p:txBody>
          <a:bodyPr>
            <a:normAutofit/>
          </a:bodyPr>
          <a:lstStyle>
            <a:lvl1pPr marL="283464" indent="-283464">
              <a:spcBef>
                <a:spcPts val="1000"/>
              </a:spcBef>
              <a:buFont typeface="Arial" panose="020B0604020202020204" pitchFamily="34" charset="0"/>
              <a:buChar char="•"/>
              <a:defRPr sz="2000">
                <a:solidFill>
                  <a:schemeClr val="tx1"/>
                </a:solidFill>
                <a:latin typeface="+mn-lt"/>
              </a:defRPr>
            </a:lvl1pPr>
            <a:lvl2pPr marL="566928" indent="-283464">
              <a:spcBef>
                <a:spcPts val="1000"/>
              </a:spcBef>
              <a:buFont typeface="Arial" panose="020B0604020202020204" pitchFamily="34" charset="0"/>
              <a:buChar char="•"/>
              <a:defRPr sz="2000">
                <a:solidFill>
                  <a:schemeClr val="tx1"/>
                </a:solidFill>
                <a:latin typeface="+mn-lt"/>
              </a:defRPr>
            </a:lvl2pPr>
            <a:lvl3pPr marL="850392" indent="-283464">
              <a:spcBef>
                <a:spcPts val="1000"/>
              </a:spcBef>
              <a:buFont typeface="Arial" panose="020B0604020202020204" pitchFamily="34" charset="0"/>
              <a:buChar char="•"/>
              <a:defRPr sz="2000">
                <a:solidFill>
                  <a:schemeClr val="tx1"/>
                </a:solidFill>
                <a:latin typeface="+mn-lt"/>
              </a:defRPr>
            </a:lvl3pPr>
            <a:lvl4pPr marL="1133856" indent="-283464">
              <a:spcBef>
                <a:spcPts val="1000"/>
              </a:spcBef>
              <a:buFont typeface="Arial" panose="020B0604020202020204" pitchFamily="34" charset="0"/>
              <a:buChar char="•"/>
              <a:defRPr sz="2000">
                <a:solidFill>
                  <a:schemeClr val="tx1"/>
                </a:solidFill>
                <a:latin typeface="+mn-lt"/>
              </a:defRPr>
            </a:lvl4pPr>
            <a:lvl5pPr marL="1463040" indent="-283464">
              <a:spcBef>
                <a:spcPts val="1000"/>
              </a:spcBef>
              <a:buFont typeface="Arial" panose="020B0604020202020204" pitchFamily="34" charset="0"/>
              <a:buChar char="•"/>
              <a:defRPr sz="2000">
                <a:solidFill>
                  <a:schemeClr val="tx1"/>
                </a:solidFill>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256561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Chart ">
    <p:bg>
      <p:bgPr>
        <a:solidFill>
          <a:schemeClr val="accent2"/>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ABA2A58C-57B7-834C-8F5C-3299322411B1}"/>
              </a:ext>
              <a:ext uri="{C183D7F6-B498-43B3-948B-1728B52AA6E4}">
                <adec:decorative xmlns:adec="http://schemas.microsoft.com/office/drawing/2017/decorative" val="1"/>
              </a:ext>
            </a:extLst>
          </p:cNvPr>
          <p:cNvGrpSpPr/>
          <p:nvPr userDrawn="1"/>
        </p:nvGrpSpPr>
        <p:grpSpPr>
          <a:xfrm rot="16200000">
            <a:off x="10772262" y="152641"/>
            <a:ext cx="1572380" cy="1267097"/>
            <a:chOff x="7413403" y="4976359"/>
            <a:chExt cx="2334986" cy="1881641"/>
          </a:xfrm>
        </p:grpSpPr>
        <p:sp>
          <p:nvSpPr>
            <p:cNvPr id="13" name="Freeform 12">
              <a:extLst>
                <a:ext uri="{FF2B5EF4-FFF2-40B4-BE49-F238E27FC236}">
                  <a16:creationId xmlns:a16="http://schemas.microsoft.com/office/drawing/2014/main" id="{801D8067-144A-FE48-AF1E-529B662DCAD3}"/>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13">
              <a:extLst>
                <a:ext uri="{FF2B5EF4-FFF2-40B4-BE49-F238E27FC236}">
                  <a16:creationId xmlns:a16="http://schemas.microsoft.com/office/drawing/2014/main" id="{2ECA7D87-C78C-C140-AA28-C0FB20209045}"/>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 name="Title 1">
            <a:extLst>
              <a:ext uri="{FF2B5EF4-FFF2-40B4-BE49-F238E27FC236}">
                <a16:creationId xmlns:a16="http://schemas.microsoft.com/office/drawing/2014/main" id="{3CD97974-B93C-4C96-B3F6-F69E3D6DE6CA}"/>
              </a:ext>
            </a:extLst>
          </p:cNvPr>
          <p:cNvSpPr>
            <a:spLocks noGrp="1"/>
          </p:cNvSpPr>
          <p:nvPr>
            <p:ph type="title" hasCustomPrompt="1"/>
          </p:nvPr>
        </p:nvSpPr>
        <p:spPr>
          <a:xfrm>
            <a:off x="1167492" y="136526"/>
            <a:ext cx="9779183" cy="1570038"/>
          </a:xfrm>
        </p:spPr>
        <p:txBody>
          <a:bodyPr anchor="b">
            <a:noAutofit/>
          </a:bodyPr>
          <a:lstStyle>
            <a:lvl1pPr>
              <a:defRPr sz="4200" b="1">
                <a:latin typeface="+mj-lt"/>
              </a:defRPr>
            </a:lvl1pPr>
          </a:lstStyle>
          <a:p>
            <a:r>
              <a:rPr lang="en-US" dirty="0"/>
              <a:t>Click to add title</a:t>
            </a:r>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hasCustomPrompt="1"/>
          </p:nvPr>
        </p:nvSpPr>
        <p:spPr>
          <a:xfrm>
            <a:off x="1167493" y="2084832"/>
            <a:ext cx="9779182" cy="3366813"/>
          </a:xfrm>
        </p:spPr>
        <p:txBody>
          <a:bodyPr>
            <a:noAutofit/>
          </a:bodyPr>
          <a:lstStyle>
            <a:lvl1pPr marL="0" indent="0">
              <a:buNone/>
              <a:defRPr>
                <a:latin typeface="+mn-lt"/>
              </a:defRPr>
            </a:lvl1pPr>
            <a:lvl2pPr marL="457200" indent="0">
              <a:buNone/>
              <a:defRPr>
                <a:latin typeface="+mn-lt"/>
              </a:defRPr>
            </a:lvl2pPr>
            <a:lvl3pPr marL="914400" indent="0">
              <a:buNone/>
              <a:defRPr>
                <a:latin typeface="+mn-lt"/>
              </a:defRPr>
            </a:lvl3pPr>
            <a:lvl4pPr marL="1371600" indent="0">
              <a:buNone/>
              <a:defRPr>
                <a:latin typeface="+mn-lt"/>
              </a:defRPr>
            </a:lvl4pPr>
            <a:lvl5pPr marL="1828800" indent="0">
              <a:buNone/>
              <a:defRPr>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1701018" cy="365125"/>
          </a:xfrm>
          <a:prstGeom prst="rect">
            <a:avLst/>
          </a:prstGeom>
        </p:spPr>
        <p:txBody>
          <a:bodyPr vert="horz" lIns="91440" tIns="45720" rIns="91440" bIns="45720" rtlCol="0" anchor="ctr">
            <a:noAutofit/>
          </a:bodyPr>
          <a:lstStyle>
            <a:lvl1pPr algn="l">
              <a:defRPr sz="1200">
                <a:solidFill>
                  <a:schemeClr val="accent3"/>
                </a:solidFill>
                <a:latin typeface="+mn-lt"/>
              </a:defRPr>
            </a:lvl1pPr>
          </a:lstStyle>
          <a:p>
            <a:r>
              <a:rPr lang="en-US" dirty="0"/>
              <a:t>9/8/20XX</a:t>
            </a:r>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endParaRPr lang="en-US" dirty="0"/>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3"/>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19094516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End Slide">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78AD52EA-B01E-8D38-D87A-BF7EB5B58A82}"/>
              </a:ext>
              <a:ext uri="{C183D7F6-B498-43B3-948B-1728B52AA6E4}">
                <adec:decorative xmlns:adec="http://schemas.microsoft.com/office/drawing/2017/decorative" val="1"/>
              </a:ext>
            </a:extLst>
          </p:cNvPr>
          <p:cNvGrpSpPr/>
          <p:nvPr userDrawn="1"/>
        </p:nvGrpSpPr>
        <p:grpSpPr>
          <a:xfrm>
            <a:off x="0" y="-1"/>
            <a:ext cx="12192001" cy="6864796"/>
            <a:chOff x="0" y="-1"/>
            <a:chExt cx="12192001" cy="6864796"/>
          </a:xfrm>
        </p:grpSpPr>
        <p:sp>
          <p:nvSpPr>
            <p:cNvPr id="4" name="Rectangle 3">
              <a:extLst>
                <a:ext uri="{FF2B5EF4-FFF2-40B4-BE49-F238E27FC236}">
                  <a16:creationId xmlns:a16="http://schemas.microsoft.com/office/drawing/2014/main" id="{9AC79249-FDC0-364D-A734-AE1DE1605D28}"/>
                </a:ext>
              </a:extLst>
            </p:cNvPr>
            <p:cNvSpPr/>
            <p:nvPr userDrawn="1"/>
          </p:nvSpPr>
          <p:spPr>
            <a:xfrm>
              <a:off x="8264426" y="0"/>
              <a:ext cx="3927574"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F15FBB50-09C8-B64E-AE57-67C5E70810CB}"/>
                </a:ext>
              </a:extLst>
            </p:cNvPr>
            <p:cNvGrpSpPr/>
            <p:nvPr userDrawn="1"/>
          </p:nvGrpSpPr>
          <p:grpSpPr>
            <a:xfrm>
              <a:off x="8264427" y="3685939"/>
              <a:ext cx="3927573" cy="3178856"/>
              <a:chOff x="9857014" y="13834"/>
              <a:chExt cx="2334986" cy="1881641"/>
            </a:xfrm>
          </p:grpSpPr>
          <p:sp>
            <p:nvSpPr>
              <p:cNvPr id="15" name="Freeform 14">
                <a:extLst>
                  <a:ext uri="{FF2B5EF4-FFF2-40B4-BE49-F238E27FC236}">
                    <a16:creationId xmlns:a16="http://schemas.microsoft.com/office/drawing/2014/main" id="{EFBF1E52-11FA-DC48-B7AD-75734232FFE8}"/>
                  </a:ext>
                </a:extLst>
              </p:cNvPr>
              <p:cNvSpPr/>
              <p:nvPr userDrawn="1"/>
            </p:nvSpPr>
            <p:spPr>
              <a:xfrm rot="5400000" flipH="1" flipV="1">
                <a:off x="10667433"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15">
                <a:extLst>
                  <a:ext uri="{FF2B5EF4-FFF2-40B4-BE49-F238E27FC236}">
                    <a16:creationId xmlns:a16="http://schemas.microsoft.com/office/drawing/2014/main" id="{4850B620-49F5-3748-84AF-682555D52792}"/>
                  </a:ext>
                </a:extLst>
              </p:cNvPr>
              <p:cNvSpPr/>
              <p:nvPr userDrawn="1"/>
            </p:nvSpPr>
            <p:spPr>
              <a:xfrm rot="16200000" flipV="1">
                <a:off x="9499940"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2" name="Freeform 21">
              <a:extLst>
                <a:ext uri="{FF2B5EF4-FFF2-40B4-BE49-F238E27FC236}">
                  <a16:creationId xmlns:a16="http://schemas.microsoft.com/office/drawing/2014/main" id="{BC68F289-2744-2F48-893A-3F17911625C8}"/>
                </a:ext>
              </a:extLst>
            </p:cNvPr>
            <p:cNvSpPr/>
            <p:nvPr userDrawn="1"/>
          </p:nvSpPr>
          <p:spPr>
            <a:xfrm>
              <a:off x="0" y="-1"/>
              <a:ext cx="1167493" cy="1167493"/>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Freeform 16">
              <a:extLst>
                <a:ext uri="{FF2B5EF4-FFF2-40B4-BE49-F238E27FC236}">
                  <a16:creationId xmlns:a16="http://schemas.microsoft.com/office/drawing/2014/main" id="{39563C76-BC00-DE47-88F5-C24D3CE3325A}"/>
                </a:ext>
              </a:extLst>
            </p:cNvPr>
            <p:cNvSpPr/>
            <p:nvPr userDrawn="1"/>
          </p:nvSpPr>
          <p:spPr>
            <a:xfrm>
              <a:off x="10228214" y="-1"/>
              <a:ext cx="1963787" cy="3178856"/>
            </a:xfrm>
            <a:custGeom>
              <a:avLst/>
              <a:gdLst>
                <a:gd name="connsiteX0" fmla="*/ 0 w 1963787"/>
                <a:gd name="connsiteY0" fmla="*/ 0 h 3178856"/>
                <a:gd name="connsiteX1" fmla="*/ 1963787 w 1963787"/>
                <a:gd name="connsiteY1" fmla="*/ 0 h 3178856"/>
                <a:gd name="connsiteX2" fmla="*/ 1963787 w 1963787"/>
                <a:gd name="connsiteY2" fmla="*/ 1967129 h 3178856"/>
                <a:gd name="connsiteX3" fmla="*/ 1963787 w 1963787"/>
                <a:gd name="connsiteY3" fmla="*/ 2349671 h 3178856"/>
                <a:gd name="connsiteX4" fmla="*/ 1963787 w 1963787"/>
                <a:gd name="connsiteY4" fmla="*/ 3178856 h 3178856"/>
                <a:gd name="connsiteX5" fmla="*/ 1963753 w 1963787"/>
                <a:gd name="connsiteY5" fmla="*/ 3178856 h 3178856"/>
                <a:gd name="connsiteX6" fmla="*/ 1763002 w 1963787"/>
                <a:gd name="connsiteY6" fmla="*/ 3168629 h 3178856"/>
                <a:gd name="connsiteX7" fmla="*/ 0 w 1963787"/>
                <a:gd name="connsiteY7" fmla="*/ 1197921 h 3178856"/>
                <a:gd name="connsiteX8" fmla="*/ 0 w 1963787"/>
                <a:gd name="connsiteY8" fmla="*/ 1039961 h 3178856"/>
                <a:gd name="connsiteX9" fmla="*/ 0 w 1963787"/>
                <a:gd name="connsiteY9" fmla="*/ 0 h 3178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63787" h="3178856">
                  <a:moveTo>
                    <a:pt x="0" y="0"/>
                  </a:moveTo>
                  <a:lnTo>
                    <a:pt x="1963787" y="0"/>
                  </a:lnTo>
                  <a:lnTo>
                    <a:pt x="1963787" y="1967129"/>
                  </a:lnTo>
                  <a:lnTo>
                    <a:pt x="1963787" y="2349671"/>
                  </a:lnTo>
                  <a:lnTo>
                    <a:pt x="1963787" y="3178856"/>
                  </a:lnTo>
                  <a:lnTo>
                    <a:pt x="1963753" y="3178856"/>
                  </a:lnTo>
                  <a:lnTo>
                    <a:pt x="1763002" y="3168629"/>
                  </a:lnTo>
                  <a:cubicBezTo>
                    <a:pt x="772749" y="3067186"/>
                    <a:pt x="0" y="2223585"/>
                    <a:pt x="0" y="1197921"/>
                  </a:cubicBezTo>
                  <a:lnTo>
                    <a:pt x="0" y="1039961"/>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 name="Title 1">
            <a:extLst>
              <a:ext uri="{FF2B5EF4-FFF2-40B4-BE49-F238E27FC236}">
                <a16:creationId xmlns:a16="http://schemas.microsoft.com/office/drawing/2014/main" id="{494248F2-5264-4601-AA0B-6C092F77F2DD}"/>
              </a:ext>
            </a:extLst>
          </p:cNvPr>
          <p:cNvSpPr>
            <a:spLocks noGrp="1"/>
          </p:cNvSpPr>
          <p:nvPr>
            <p:ph type="ctrTitle" hasCustomPrompt="1"/>
          </p:nvPr>
        </p:nvSpPr>
        <p:spPr>
          <a:xfrm>
            <a:off x="1167494" y="252549"/>
            <a:ext cx="6220278" cy="3262811"/>
          </a:xfrm>
        </p:spPr>
        <p:txBody>
          <a:bodyPr anchor="b">
            <a:noAutofit/>
          </a:bodyPr>
          <a:lstStyle>
            <a:lvl1pPr algn="l">
              <a:defRPr sz="6000" b="1">
                <a:latin typeface="+mj-lt"/>
              </a:defRPr>
            </a:lvl1pPr>
          </a:lstStyle>
          <a:p>
            <a:r>
              <a:rPr lang="en-US" dirty="0"/>
              <a:t>Click to add title</a:t>
            </a:r>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hasCustomPrompt="1"/>
          </p:nvPr>
        </p:nvSpPr>
        <p:spPr>
          <a:xfrm>
            <a:off x="1167493" y="3685939"/>
            <a:ext cx="6220277" cy="2919512"/>
          </a:xfrm>
        </p:spPr>
        <p:txBody>
          <a:bodyPr anchor="t" anchorCtr="0">
            <a:normAutofit/>
          </a:bodyPr>
          <a:lstStyle>
            <a:lvl1pPr marL="0" indent="0" algn="l">
              <a:buNone/>
              <a:defRPr sz="2800">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add text</a:t>
            </a:r>
          </a:p>
        </p:txBody>
      </p:sp>
    </p:spTree>
    <p:extLst>
      <p:ext uri="{BB962C8B-B14F-4D97-AF65-F5344CB8AC3E}">
        <p14:creationId xmlns:p14="http://schemas.microsoft.com/office/powerpoint/2010/main" val="25447069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AC10D125-AB73-D276-4947-94204736A30D}"/>
              </a:ext>
              <a:ext uri="{C183D7F6-B498-43B3-948B-1728B52AA6E4}">
                <adec:decorative xmlns:adec="http://schemas.microsoft.com/office/drawing/2017/decorative" val="1"/>
              </a:ext>
            </a:extLst>
          </p:cNvPr>
          <p:cNvGrpSpPr/>
          <p:nvPr userDrawn="1"/>
        </p:nvGrpSpPr>
        <p:grpSpPr>
          <a:xfrm>
            <a:off x="1" y="0"/>
            <a:ext cx="12191999" cy="6858000"/>
            <a:chOff x="1" y="0"/>
            <a:chExt cx="12191999" cy="6858000"/>
          </a:xfrm>
        </p:grpSpPr>
        <p:sp>
          <p:nvSpPr>
            <p:cNvPr id="4" name="Freeform 3">
              <a:extLst>
                <a:ext uri="{FF2B5EF4-FFF2-40B4-BE49-F238E27FC236}">
                  <a16:creationId xmlns:a16="http://schemas.microsoft.com/office/drawing/2014/main" id="{6A7F6A3F-E1DD-A246-9A6D-5F9B18BA2588}"/>
                </a:ext>
                <a:ext uri="{C183D7F6-B498-43B3-948B-1728B52AA6E4}">
                  <adec:decorative xmlns:adec="http://schemas.microsoft.com/office/drawing/2017/decorative" val="1"/>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Freeform 4">
              <a:extLst>
                <a:ext uri="{FF2B5EF4-FFF2-40B4-BE49-F238E27FC236}">
                  <a16:creationId xmlns:a16="http://schemas.microsoft.com/office/drawing/2014/main" id="{055FD0FC-C8FF-6741-A364-A29CDC6F9495}"/>
                </a:ext>
                <a:ext uri="{C183D7F6-B498-43B3-948B-1728B52AA6E4}">
                  <adec:decorative xmlns:adec="http://schemas.microsoft.com/office/drawing/2017/decorative" val="1"/>
                </a:ext>
              </a:extLst>
            </p:cNvPr>
            <p:cNvSpPr/>
            <p:nvPr userDrawn="1"/>
          </p:nvSpPr>
          <p:spPr>
            <a:xfrm flipH="1">
              <a:off x="8580896"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sp>
          <p:nvSpPr>
            <p:cNvPr id="6" name="Freeform 5">
              <a:extLst>
                <a:ext uri="{FF2B5EF4-FFF2-40B4-BE49-F238E27FC236}">
                  <a16:creationId xmlns:a16="http://schemas.microsoft.com/office/drawing/2014/main" id="{D11C9832-A021-954E-A34F-2988D1189AE9}"/>
                </a:ext>
                <a:ext uri="{C183D7F6-B498-43B3-948B-1728B52AA6E4}">
                  <adec:decorative xmlns:adec="http://schemas.microsoft.com/office/drawing/2017/decorative" val="1"/>
                </a:ext>
              </a:extLst>
            </p:cNvPr>
            <p:cNvSpPr/>
            <p:nvPr userDrawn="1"/>
          </p:nvSpPr>
          <p:spPr>
            <a:xfrm>
              <a:off x="1" y="0"/>
              <a:ext cx="933856" cy="933856"/>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9" name="Group 8">
              <a:extLst>
                <a:ext uri="{FF2B5EF4-FFF2-40B4-BE49-F238E27FC236}">
                  <a16:creationId xmlns:a16="http://schemas.microsoft.com/office/drawing/2014/main" id="{9861BC34-DFBF-2D4F-B463-FCFBC08391FF}"/>
                </a:ext>
                <a:ext uri="{C183D7F6-B498-43B3-948B-1728B52AA6E4}">
                  <adec:decorative xmlns:adec="http://schemas.microsoft.com/office/drawing/2017/decorative" val="1"/>
                </a:ext>
              </a:extLst>
            </p:cNvPr>
            <p:cNvGrpSpPr/>
            <p:nvPr userDrawn="1"/>
          </p:nvGrpSpPr>
          <p:grpSpPr>
            <a:xfrm>
              <a:off x="8082092" y="5590903"/>
              <a:ext cx="1572380" cy="1267097"/>
              <a:chOff x="7413403" y="4976359"/>
              <a:chExt cx="2334986" cy="1881641"/>
            </a:xfrm>
          </p:grpSpPr>
          <p:sp>
            <p:nvSpPr>
              <p:cNvPr id="7" name="Freeform 6">
                <a:extLst>
                  <a:ext uri="{FF2B5EF4-FFF2-40B4-BE49-F238E27FC236}">
                    <a16:creationId xmlns:a16="http://schemas.microsoft.com/office/drawing/2014/main" id="{55C37C19-F268-4A43-A0D4-3B1B38D48952}"/>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sp>
            <p:nvSpPr>
              <p:cNvPr id="8" name="Freeform 7">
                <a:extLst>
                  <a:ext uri="{FF2B5EF4-FFF2-40B4-BE49-F238E27FC236}">
                    <a16:creationId xmlns:a16="http://schemas.microsoft.com/office/drawing/2014/main" id="{E4F760E5-9D5D-E44F-AEBF-20CA8DE87D11}"/>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grpSp>
      </p:grpSp>
      <p:sp>
        <p:nvSpPr>
          <p:cNvPr id="2" name="Title 1">
            <a:extLst>
              <a:ext uri="{FF2B5EF4-FFF2-40B4-BE49-F238E27FC236}">
                <a16:creationId xmlns:a16="http://schemas.microsoft.com/office/drawing/2014/main" id="{3CD97974-B93C-4C96-B3F6-F69E3D6DE6CA}"/>
              </a:ext>
            </a:extLst>
          </p:cNvPr>
          <p:cNvSpPr>
            <a:spLocks noGrp="1"/>
          </p:cNvSpPr>
          <p:nvPr>
            <p:ph type="title" hasCustomPrompt="1"/>
          </p:nvPr>
        </p:nvSpPr>
        <p:spPr>
          <a:xfrm>
            <a:off x="1158864" y="102021"/>
            <a:ext cx="9779183" cy="1744415"/>
          </a:xfrm>
        </p:spPr>
        <p:txBody>
          <a:bodyPr anchor="b">
            <a:noAutofit/>
          </a:bodyPr>
          <a:lstStyle>
            <a:lvl1pPr>
              <a:defRPr sz="4200" b="1">
                <a:latin typeface="+mj-lt"/>
              </a:defRPr>
            </a:lvl1pPr>
          </a:lstStyle>
          <a:p>
            <a:r>
              <a:rPr lang="en-US" dirty="0"/>
              <a:t>Click to add title</a:t>
            </a:r>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hasCustomPrompt="1"/>
          </p:nvPr>
        </p:nvSpPr>
        <p:spPr>
          <a:xfrm>
            <a:off x="1158865" y="2017467"/>
            <a:ext cx="9779182" cy="3366815"/>
          </a:xfrm>
        </p:spPr>
        <p:txBody>
          <a:bodyPr>
            <a:normAutofit/>
          </a:bodyPr>
          <a:lstStyle>
            <a:lvl1pPr marL="0" indent="0">
              <a:buNone/>
              <a:defRPr>
                <a:latin typeface="+mn-lt"/>
              </a:defRPr>
            </a:lvl1pPr>
            <a:lvl2pPr marL="457200" indent="0">
              <a:buNone/>
              <a:defRPr>
                <a:latin typeface="+mn-lt"/>
              </a:defRPr>
            </a:lvl2pPr>
            <a:lvl3pPr marL="914400" indent="0">
              <a:buNone/>
              <a:defRPr>
                <a:latin typeface="+mn-lt"/>
              </a:defRPr>
            </a:lvl3pPr>
            <a:lvl4pPr marL="1371600" indent="0">
              <a:buNone/>
              <a:defRPr>
                <a:latin typeface="+mn-lt"/>
              </a:defRPr>
            </a:lvl4pPr>
            <a:lvl5pPr marL="1828800" indent="0">
              <a:buNone/>
              <a:defRPr>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2743200" cy="365125"/>
          </a:xfrm>
          <a:prstGeom prst="rect">
            <a:avLst/>
          </a:prstGeom>
        </p:spPr>
        <p:txBody>
          <a:bodyPr vert="horz" lIns="91440" tIns="45720" rIns="91440" bIns="45720" rtlCol="0" anchor="ctr">
            <a:noAutofit/>
          </a:bodyPr>
          <a:lstStyle>
            <a:lvl1pPr algn="l">
              <a:defRPr sz="1200">
                <a:solidFill>
                  <a:schemeClr val="accent3"/>
                </a:solidFill>
                <a:latin typeface="+mn-lt"/>
              </a:defRPr>
            </a:lvl1pPr>
          </a:lstStyle>
          <a:p>
            <a:r>
              <a:rPr lang="en-US" dirty="0"/>
              <a:t>9/8/20XX</a:t>
            </a:r>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endParaRPr lang="en-US" dirty="0"/>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2"/>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7822712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nd Right Image">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AC10D125-AB73-D276-4947-94204736A30D}"/>
              </a:ext>
              <a:ext uri="{C183D7F6-B498-43B3-948B-1728B52AA6E4}">
                <adec:decorative xmlns:adec="http://schemas.microsoft.com/office/drawing/2017/decorative" val="1"/>
              </a:ext>
            </a:extLst>
          </p:cNvPr>
          <p:cNvGrpSpPr/>
          <p:nvPr userDrawn="1"/>
        </p:nvGrpSpPr>
        <p:grpSpPr>
          <a:xfrm flipH="1">
            <a:off x="1" y="0"/>
            <a:ext cx="12191999" cy="6858000"/>
            <a:chOff x="1" y="0"/>
            <a:chExt cx="12191999" cy="6858000"/>
          </a:xfrm>
        </p:grpSpPr>
        <p:sp>
          <p:nvSpPr>
            <p:cNvPr id="4" name="Freeform 3">
              <a:extLst>
                <a:ext uri="{FF2B5EF4-FFF2-40B4-BE49-F238E27FC236}">
                  <a16:creationId xmlns:a16="http://schemas.microsoft.com/office/drawing/2014/main" id="{6A7F6A3F-E1DD-A246-9A6D-5F9B18BA2588}"/>
                </a:ext>
                <a:ext uri="{C183D7F6-B498-43B3-948B-1728B52AA6E4}">
                  <adec:decorative xmlns:adec="http://schemas.microsoft.com/office/drawing/2017/decorative" val="1"/>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Freeform 4">
              <a:extLst>
                <a:ext uri="{FF2B5EF4-FFF2-40B4-BE49-F238E27FC236}">
                  <a16:creationId xmlns:a16="http://schemas.microsoft.com/office/drawing/2014/main" id="{055FD0FC-C8FF-6741-A364-A29CDC6F9495}"/>
                </a:ext>
                <a:ext uri="{C183D7F6-B498-43B3-948B-1728B52AA6E4}">
                  <adec:decorative xmlns:adec="http://schemas.microsoft.com/office/drawing/2017/decorative" val="1"/>
                </a:ext>
              </a:extLst>
            </p:cNvPr>
            <p:cNvSpPr/>
            <p:nvPr userDrawn="1"/>
          </p:nvSpPr>
          <p:spPr>
            <a:xfrm flipH="1">
              <a:off x="8580896"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sp>
          <p:nvSpPr>
            <p:cNvPr id="6" name="Freeform 5">
              <a:extLst>
                <a:ext uri="{FF2B5EF4-FFF2-40B4-BE49-F238E27FC236}">
                  <a16:creationId xmlns:a16="http://schemas.microsoft.com/office/drawing/2014/main" id="{D11C9832-A021-954E-A34F-2988D1189AE9}"/>
                </a:ext>
                <a:ext uri="{C183D7F6-B498-43B3-948B-1728B52AA6E4}">
                  <adec:decorative xmlns:adec="http://schemas.microsoft.com/office/drawing/2017/decorative" val="1"/>
                </a:ext>
              </a:extLst>
            </p:cNvPr>
            <p:cNvSpPr/>
            <p:nvPr userDrawn="1"/>
          </p:nvSpPr>
          <p:spPr>
            <a:xfrm>
              <a:off x="1" y="0"/>
              <a:ext cx="933856" cy="933856"/>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9" name="Group 8">
              <a:extLst>
                <a:ext uri="{FF2B5EF4-FFF2-40B4-BE49-F238E27FC236}">
                  <a16:creationId xmlns:a16="http://schemas.microsoft.com/office/drawing/2014/main" id="{9861BC34-DFBF-2D4F-B463-FCFBC08391FF}"/>
                </a:ext>
                <a:ext uri="{C183D7F6-B498-43B3-948B-1728B52AA6E4}">
                  <adec:decorative xmlns:adec="http://schemas.microsoft.com/office/drawing/2017/decorative" val="1"/>
                </a:ext>
              </a:extLst>
            </p:cNvPr>
            <p:cNvGrpSpPr/>
            <p:nvPr userDrawn="1"/>
          </p:nvGrpSpPr>
          <p:grpSpPr>
            <a:xfrm>
              <a:off x="8082092" y="5590903"/>
              <a:ext cx="1572380" cy="1267097"/>
              <a:chOff x="7413403" y="4976359"/>
              <a:chExt cx="2334986" cy="1881641"/>
            </a:xfrm>
          </p:grpSpPr>
          <p:sp>
            <p:nvSpPr>
              <p:cNvPr id="7" name="Freeform 6">
                <a:extLst>
                  <a:ext uri="{FF2B5EF4-FFF2-40B4-BE49-F238E27FC236}">
                    <a16:creationId xmlns:a16="http://schemas.microsoft.com/office/drawing/2014/main" id="{55C37C19-F268-4A43-A0D4-3B1B38D48952}"/>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sp>
            <p:nvSpPr>
              <p:cNvPr id="8" name="Freeform 7">
                <a:extLst>
                  <a:ext uri="{FF2B5EF4-FFF2-40B4-BE49-F238E27FC236}">
                    <a16:creationId xmlns:a16="http://schemas.microsoft.com/office/drawing/2014/main" id="{E4F760E5-9D5D-E44F-AEBF-20CA8DE87D11}"/>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grpSp>
      </p:grpSp>
      <p:sp>
        <p:nvSpPr>
          <p:cNvPr id="2" name="Title 1">
            <a:extLst>
              <a:ext uri="{FF2B5EF4-FFF2-40B4-BE49-F238E27FC236}">
                <a16:creationId xmlns:a16="http://schemas.microsoft.com/office/drawing/2014/main" id="{3CD97974-B93C-4C96-B3F6-F69E3D6DE6CA}"/>
              </a:ext>
            </a:extLst>
          </p:cNvPr>
          <p:cNvSpPr>
            <a:spLocks noGrp="1"/>
          </p:cNvSpPr>
          <p:nvPr>
            <p:ph type="title" hasCustomPrompt="1"/>
          </p:nvPr>
        </p:nvSpPr>
        <p:spPr>
          <a:xfrm>
            <a:off x="1167492" y="1371600"/>
            <a:ext cx="5486400" cy="4114800"/>
          </a:xfrm>
        </p:spPr>
        <p:txBody>
          <a:bodyPr anchor="ctr" anchorCtr="0">
            <a:noAutofit/>
          </a:bodyPr>
          <a:lstStyle>
            <a:lvl1pPr>
              <a:defRPr sz="6000" b="1">
                <a:latin typeface="+mj-lt"/>
              </a:defRPr>
            </a:lvl1pPr>
          </a:lstStyle>
          <a:p>
            <a:r>
              <a:rPr lang="en-US" dirty="0"/>
              <a:t>Click to add title</a:t>
            </a:r>
          </a:p>
        </p:txBody>
      </p:sp>
      <p:sp>
        <p:nvSpPr>
          <p:cNvPr id="15" name="Picture Placeholder 14">
            <a:extLst>
              <a:ext uri="{FF2B5EF4-FFF2-40B4-BE49-F238E27FC236}">
                <a16:creationId xmlns:a16="http://schemas.microsoft.com/office/drawing/2014/main" id="{3124234B-E1C4-2616-9993-A23142AA69B2}"/>
              </a:ext>
            </a:extLst>
          </p:cNvPr>
          <p:cNvSpPr>
            <a:spLocks noGrp="1"/>
          </p:cNvSpPr>
          <p:nvPr>
            <p:ph type="pic" sz="quarter" idx="10"/>
          </p:nvPr>
        </p:nvSpPr>
        <p:spPr>
          <a:xfrm>
            <a:off x="7183438" y="1168400"/>
            <a:ext cx="4500562" cy="4521200"/>
          </a:xfrm>
          <a:prstGeom prst="ellipse">
            <a:avLst/>
          </a:prstGeom>
          <a:solidFill>
            <a:schemeClr val="accent2"/>
          </a:solidFill>
        </p:spPr>
        <p:txBody>
          <a:bodyPr/>
          <a:lstStyle>
            <a:lvl1pPr marL="0" indent="0" algn="ctr">
              <a:buNone/>
              <a:defRPr sz="2000"/>
            </a:lvl1pPr>
          </a:lstStyle>
          <a:p>
            <a:r>
              <a:rPr lang="en-US" dirty="0"/>
              <a:t>Click icon to add picture</a:t>
            </a:r>
          </a:p>
        </p:txBody>
      </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2743200" cy="365125"/>
          </a:xfrm>
          <a:prstGeom prst="rect">
            <a:avLst/>
          </a:prstGeom>
        </p:spPr>
        <p:txBody>
          <a:bodyPr vert="horz" lIns="91440" tIns="45720" rIns="91440" bIns="45720" rtlCol="0" anchor="ctr">
            <a:noAutofit/>
          </a:bodyPr>
          <a:lstStyle>
            <a:lvl1pPr algn="l">
              <a:defRPr sz="1200">
                <a:solidFill>
                  <a:schemeClr val="accent3"/>
                </a:solidFill>
                <a:latin typeface="+mn-lt"/>
              </a:defRPr>
            </a:lvl1pPr>
          </a:lstStyle>
          <a:p>
            <a:r>
              <a:rPr lang="en-US" dirty="0"/>
              <a:t>9/8/20XX</a:t>
            </a:r>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endParaRPr lang="en-US" dirty="0"/>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2"/>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4912667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and Left Image">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AC10D125-AB73-D276-4947-94204736A30D}"/>
              </a:ext>
              <a:ext uri="{C183D7F6-B498-43B3-948B-1728B52AA6E4}">
                <adec:decorative xmlns:adec="http://schemas.microsoft.com/office/drawing/2017/decorative" val="1"/>
              </a:ext>
            </a:extLst>
          </p:cNvPr>
          <p:cNvGrpSpPr/>
          <p:nvPr userDrawn="1"/>
        </p:nvGrpSpPr>
        <p:grpSpPr>
          <a:xfrm>
            <a:off x="1" y="0"/>
            <a:ext cx="12191999" cy="6858000"/>
            <a:chOff x="1" y="0"/>
            <a:chExt cx="12191999" cy="6858000"/>
          </a:xfrm>
        </p:grpSpPr>
        <p:sp>
          <p:nvSpPr>
            <p:cNvPr id="4" name="Freeform 3">
              <a:extLst>
                <a:ext uri="{FF2B5EF4-FFF2-40B4-BE49-F238E27FC236}">
                  <a16:creationId xmlns:a16="http://schemas.microsoft.com/office/drawing/2014/main" id="{6A7F6A3F-E1DD-A246-9A6D-5F9B18BA2588}"/>
                </a:ext>
                <a:ext uri="{C183D7F6-B498-43B3-948B-1728B52AA6E4}">
                  <adec:decorative xmlns:adec="http://schemas.microsoft.com/office/drawing/2017/decorative" val="1"/>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Freeform 4">
              <a:extLst>
                <a:ext uri="{FF2B5EF4-FFF2-40B4-BE49-F238E27FC236}">
                  <a16:creationId xmlns:a16="http://schemas.microsoft.com/office/drawing/2014/main" id="{055FD0FC-C8FF-6741-A364-A29CDC6F9495}"/>
                </a:ext>
                <a:ext uri="{C183D7F6-B498-43B3-948B-1728B52AA6E4}">
                  <adec:decorative xmlns:adec="http://schemas.microsoft.com/office/drawing/2017/decorative" val="1"/>
                </a:ext>
              </a:extLst>
            </p:cNvPr>
            <p:cNvSpPr/>
            <p:nvPr userDrawn="1"/>
          </p:nvSpPr>
          <p:spPr>
            <a:xfrm flipH="1">
              <a:off x="8580896"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sp>
          <p:nvSpPr>
            <p:cNvPr id="6" name="Freeform 5">
              <a:extLst>
                <a:ext uri="{FF2B5EF4-FFF2-40B4-BE49-F238E27FC236}">
                  <a16:creationId xmlns:a16="http://schemas.microsoft.com/office/drawing/2014/main" id="{D11C9832-A021-954E-A34F-2988D1189AE9}"/>
                </a:ext>
                <a:ext uri="{C183D7F6-B498-43B3-948B-1728B52AA6E4}">
                  <adec:decorative xmlns:adec="http://schemas.microsoft.com/office/drawing/2017/decorative" val="1"/>
                </a:ext>
              </a:extLst>
            </p:cNvPr>
            <p:cNvSpPr/>
            <p:nvPr userDrawn="1"/>
          </p:nvSpPr>
          <p:spPr>
            <a:xfrm>
              <a:off x="1" y="0"/>
              <a:ext cx="933856" cy="933856"/>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9" name="Group 8">
              <a:extLst>
                <a:ext uri="{FF2B5EF4-FFF2-40B4-BE49-F238E27FC236}">
                  <a16:creationId xmlns:a16="http://schemas.microsoft.com/office/drawing/2014/main" id="{9861BC34-DFBF-2D4F-B463-FCFBC08391FF}"/>
                </a:ext>
                <a:ext uri="{C183D7F6-B498-43B3-948B-1728B52AA6E4}">
                  <adec:decorative xmlns:adec="http://schemas.microsoft.com/office/drawing/2017/decorative" val="1"/>
                </a:ext>
              </a:extLst>
            </p:cNvPr>
            <p:cNvGrpSpPr/>
            <p:nvPr userDrawn="1"/>
          </p:nvGrpSpPr>
          <p:grpSpPr>
            <a:xfrm>
              <a:off x="8082092" y="5590903"/>
              <a:ext cx="1572380" cy="1267097"/>
              <a:chOff x="7413403" y="4976359"/>
              <a:chExt cx="2334986" cy="1881641"/>
            </a:xfrm>
          </p:grpSpPr>
          <p:sp>
            <p:nvSpPr>
              <p:cNvPr id="7" name="Freeform 6">
                <a:extLst>
                  <a:ext uri="{FF2B5EF4-FFF2-40B4-BE49-F238E27FC236}">
                    <a16:creationId xmlns:a16="http://schemas.microsoft.com/office/drawing/2014/main" id="{55C37C19-F268-4A43-A0D4-3B1B38D48952}"/>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sp>
            <p:nvSpPr>
              <p:cNvPr id="8" name="Freeform 7">
                <a:extLst>
                  <a:ext uri="{FF2B5EF4-FFF2-40B4-BE49-F238E27FC236}">
                    <a16:creationId xmlns:a16="http://schemas.microsoft.com/office/drawing/2014/main" id="{E4F760E5-9D5D-E44F-AEBF-20CA8DE87D11}"/>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grpSp>
      </p:grpSp>
      <p:sp>
        <p:nvSpPr>
          <p:cNvPr id="2" name="Title 1">
            <a:extLst>
              <a:ext uri="{FF2B5EF4-FFF2-40B4-BE49-F238E27FC236}">
                <a16:creationId xmlns:a16="http://schemas.microsoft.com/office/drawing/2014/main" id="{3CD97974-B93C-4C96-B3F6-F69E3D6DE6CA}"/>
              </a:ext>
            </a:extLst>
          </p:cNvPr>
          <p:cNvSpPr>
            <a:spLocks noGrp="1"/>
          </p:cNvSpPr>
          <p:nvPr>
            <p:ph type="title" hasCustomPrompt="1"/>
          </p:nvPr>
        </p:nvSpPr>
        <p:spPr>
          <a:xfrm>
            <a:off x="5943600" y="457200"/>
            <a:ext cx="5120640" cy="3200400"/>
          </a:xfrm>
        </p:spPr>
        <p:txBody>
          <a:bodyPr anchor="b" anchorCtr="0">
            <a:noAutofit/>
          </a:bodyPr>
          <a:lstStyle>
            <a:lvl1pPr>
              <a:defRPr sz="6000" b="1">
                <a:latin typeface="+mj-lt"/>
              </a:defRPr>
            </a:lvl1pPr>
          </a:lstStyle>
          <a:p>
            <a:r>
              <a:rPr lang="en-US" dirty="0"/>
              <a:t>Click to add title</a:t>
            </a:r>
          </a:p>
        </p:txBody>
      </p:sp>
      <p:sp>
        <p:nvSpPr>
          <p:cNvPr id="3" name="Subtitle 2">
            <a:extLst>
              <a:ext uri="{FF2B5EF4-FFF2-40B4-BE49-F238E27FC236}">
                <a16:creationId xmlns:a16="http://schemas.microsoft.com/office/drawing/2014/main" id="{8763DBBF-E63D-81E5-E7CE-32F6F2C2F935}"/>
              </a:ext>
            </a:extLst>
          </p:cNvPr>
          <p:cNvSpPr>
            <a:spLocks noGrp="1"/>
          </p:cNvSpPr>
          <p:nvPr>
            <p:ph type="subTitle" idx="1" hasCustomPrompt="1"/>
          </p:nvPr>
        </p:nvSpPr>
        <p:spPr>
          <a:xfrm>
            <a:off x="5943598" y="3657600"/>
            <a:ext cx="5120640" cy="1828800"/>
          </a:xfrm>
        </p:spPr>
        <p:txBody>
          <a:bodyPr anchor="t" anchorCtr="0">
            <a:noAutofit/>
          </a:bodyPr>
          <a:lstStyle>
            <a:lvl1pPr marL="0" indent="0" algn="l">
              <a:buNone/>
              <a:defRPr sz="3200">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5" name="Picture Placeholder 14">
            <a:extLst>
              <a:ext uri="{FF2B5EF4-FFF2-40B4-BE49-F238E27FC236}">
                <a16:creationId xmlns:a16="http://schemas.microsoft.com/office/drawing/2014/main" id="{64033732-ADA1-C540-7276-3FF5CDEF2C5E}"/>
              </a:ext>
            </a:extLst>
          </p:cNvPr>
          <p:cNvSpPr>
            <a:spLocks noGrp="1"/>
          </p:cNvSpPr>
          <p:nvPr>
            <p:ph type="pic" sz="quarter" idx="10"/>
          </p:nvPr>
        </p:nvSpPr>
        <p:spPr>
          <a:xfrm>
            <a:off x="904238" y="1157224"/>
            <a:ext cx="4500562" cy="4521200"/>
          </a:xfrm>
          <a:prstGeom prst="ellipse">
            <a:avLst/>
          </a:prstGeom>
          <a:solidFill>
            <a:schemeClr val="accent2"/>
          </a:solidFill>
        </p:spPr>
        <p:txBody>
          <a:bodyPr/>
          <a:lstStyle>
            <a:lvl1pPr marL="0" indent="0" algn="ctr">
              <a:buNone/>
              <a:defRPr sz="2000"/>
            </a:lvl1pPr>
          </a:lstStyle>
          <a:p>
            <a:r>
              <a:rPr lang="en-US" dirty="0"/>
              <a:t>Click icon to add picture</a:t>
            </a:r>
          </a:p>
        </p:txBody>
      </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2743200" cy="365125"/>
          </a:xfrm>
          <a:prstGeom prst="rect">
            <a:avLst/>
          </a:prstGeom>
        </p:spPr>
        <p:txBody>
          <a:bodyPr vert="horz" lIns="91440" tIns="45720" rIns="91440" bIns="45720" rtlCol="0" anchor="ctr">
            <a:noAutofit/>
          </a:bodyPr>
          <a:lstStyle>
            <a:lvl1pPr algn="l">
              <a:defRPr sz="1200">
                <a:solidFill>
                  <a:schemeClr val="accent3"/>
                </a:solidFill>
                <a:latin typeface="+mn-lt"/>
              </a:defRPr>
            </a:lvl1pPr>
          </a:lstStyle>
          <a:p>
            <a:r>
              <a:rPr lang="en-US" dirty="0"/>
              <a:t>9/8/20XX</a:t>
            </a:r>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endParaRPr lang="en-US" dirty="0"/>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2"/>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8238562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2">
    <p:bg>
      <p:bgPr>
        <a:solidFill>
          <a:schemeClr val="accent2"/>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CCEDB282-8288-C81F-52B5-048A3E80C931}"/>
              </a:ext>
              <a:ext uri="{C183D7F6-B498-43B3-948B-1728B52AA6E4}">
                <adec:decorative xmlns:adec="http://schemas.microsoft.com/office/drawing/2017/decorative" val="1"/>
              </a:ext>
            </a:extLst>
          </p:cNvPr>
          <p:cNvGrpSpPr/>
          <p:nvPr userDrawn="1"/>
        </p:nvGrpSpPr>
        <p:grpSpPr>
          <a:xfrm>
            <a:off x="0" y="-1"/>
            <a:ext cx="12208822" cy="6858003"/>
            <a:chOff x="0" y="-1"/>
            <a:chExt cx="12208822" cy="6858003"/>
          </a:xfrm>
        </p:grpSpPr>
        <p:sp>
          <p:nvSpPr>
            <p:cNvPr id="7" name="Rectangle 6">
              <a:extLst>
                <a:ext uri="{FF2B5EF4-FFF2-40B4-BE49-F238E27FC236}">
                  <a16:creationId xmlns:a16="http://schemas.microsoft.com/office/drawing/2014/main" id="{2A62587F-7496-384A-AF40-18FC8CF0709D}"/>
                </a:ext>
              </a:extLst>
            </p:cNvPr>
            <p:cNvSpPr/>
            <p:nvPr userDrawn="1"/>
          </p:nvSpPr>
          <p:spPr>
            <a:xfrm>
              <a:off x="0" y="2286002"/>
              <a:ext cx="12208822" cy="457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11">
              <a:extLst>
                <a:ext uri="{FF2B5EF4-FFF2-40B4-BE49-F238E27FC236}">
                  <a16:creationId xmlns:a16="http://schemas.microsoft.com/office/drawing/2014/main" id="{84DB028B-A475-224B-B675-A15A56CAD0BF}"/>
                </a:ext>
              </a:extLst>
            </p:cNvPr>
            <p:cNvSpPr/>
            <p:nvPr userDrawn="1"/>
          </p:nvSpPr>
          <p:spPr>
            <a:xfrm flipH="1">
              <a:off x="8597718"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13">
              <a:extLst>
                <a:ext uri="{FF2B5EF4-FFF2-40B4-BE49-F238E27FC236}">
                  <a16:creationId xmlns:a16="http://schemas.microsoft.com/office/drawing/2014/main" id="{61C34955-105B-4D4D-B51D-754C5D38A85D}"/>
                </a:ext>
              </a:extLst>
            </p:cNvPr>
            <p:cNvSpPr/>
            <p:nvPr userDrawn="1"/>
          </p:nvSpPr>
          <p:spPr>
            <a:xfrm>
              <a:off x="1" y="0"/>
              <a:ext cx="933856" cy="933856"/>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 name="Freeform 14">
              <a:extLst>
                <a:ext uri="{FF2B5EF4-FFF2-40B4-BE49-F238E27FC236}">
                  <a16:creationId xmlns:a16="http://schemas.microsoft.com/office/drawing/2014/main" id="{2734DEB1-EC02-2E42-9292-4ADD115060A5}"/>
                </a:ext>
              </a:extLst>
            </p:cNvPr>
            <p:cNvSpPr/>
            <p:nvPr userDrawn="1"/>
          </p:nvSpPr>
          <p:spPr>
            <a:xfrm rot="5400000" flipH="1" flipV="1">
              <a:off x="10344100" y="438098"/>
              <a:ext cx="2285999" cy="1409801"/>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13" name="Title 1">
            <a:extLst>
              <a:ext uri="{FF2B5EF4-FFF2-40B4-BE49-F238E27FC236}">
                <a16:creationId xmlns:a16="http://schemas.microsoft.com/office/drawing/2014/main" id="{5E932F0D-7FC3-634B-932C-3625C16C8DE2}"/>
              </a:ext>
            </a:extLst>
          </p:cNvPr>
          <p:cNvSpPr>
            <a:spLocks noGrp="1"/>
          </p:cNvSpPr>
          <p:nvPr>
            <p:ph type="title" hasCustomPrompt="1"/>
          </p:nvPr>
        </p:nvSpPr>
        <p:spPr>
          <a:xfrm>
            <a:off x="1167492" y="45085"/>
            <a:ext cx="9779183" cy="1600835"/>
          </a:xfrm>
        </p:spPr>
        <p:txBody>
          <a:bodyPr anchor="b">
            <a:noAutofit/>
          </a:bodyPr>
          <a:lstStyle>
            <a:lvl1pPr>
              <a:defRPr sz="4200" b="1">
                <a:latin typeface="+mj-lt"/>
              </a:defRPr>
            </a:lvl1pPr>
          </a:lstStyle>
          <a:p>
            <a:r>
              <a:rPr lang="en-US" dirty="0"/>
              <a:t>Click to add title</a:t>
            </a:r>
          </a:p>
        </p:txBody>
      </p:sp>
      <p:sp>
        <p:nvSpPr>
          <p:cNvPr id="3" name="Content Placeholder 2">
            <a:extLst>
              <a:ext uri="{FF2B5EF4-FFF2-40B4-BE49-F238E27FC236}">
                <a16:creationId xmlns:a16="http://schemas.microsoft.com/office/drawing/2014/main" id="{CA1EED44-783E-8705-4119-D7E9F7D4F2B4}"/>
              </a:ext>
            </a:extLst>
          </p:cNvPr>
          <p:cNvSpPr>
            <a:spLocks noGrp="1"/>
          </p:cNvSpPr>
          <p:nvPr>
            <p:ph idx="14" hasCustomPrompt="1"/>
          </p:nvPr>
        </p:nvSpPr>
        <p:spPr>
          <a:xfrm>
            <a:off x="1166087" y="2652713"/>
            <a:ext cx="9780587" cy="3436936"/>
          </a:xfrm>
        </p:spPr>
        <p:txBody>
          <a:bodyPr>
            <a:normAutofit/>
          </a:bodyPr>
          <a:lstStyle>
            <a:lvl1pPr marL="342900" indent="-283464">
              <a:spcBef>
                <a:spcPts val="1000"/>
              </a:spcBef>
              <a:buFont typeface="Arial" panose="020B0604020202020204" pitchFamily="34" charset="0"/>
              <a:buChar char="•"/>
              <a:defRPr sz="2000">
                <a:solidFill>
                  <a:schemeClr val="bg1"/>
                </a:solidFill>
                <a:latin typeface="+mn-lt"/>
              </a:defRPr>
            </a:lvl1pPr>
            <a:lvl2pPr marL="566928" indent="-283464">
              <a:spcBef>
                <a:spcPts val="1000"/>
              </a:spcBef>
              <a:buFont typeface="Arial" panose="020B0604020202020204" pitchFamily="34" charset="0"/>
              <a:buChar char="•"/>
              <a:defRPr sz="2000">
                <a:solidFill>
                  <a:schemeClr val="bg1"/>
                </a:solidFill>
                <a:latin typeface="+mn-lt"/>
              </a:defRPr>
            </a:lvl2pPr>
            <a:lvl3pPr marL="850392" indent="-283464">
              <a:spcBef>
                <a:spcPts val="1000"/>
              </a:spcBef>
              <a:buFont typeface="Arial" panose="020B0604020202020204" pitchFamily="34" charset="0"/>
              <a:buChar char="•"/>
              <a:defRPr sz="2000">
                <a:solidFill>
                  <a:schemeClr val="bg1"/>
                </a:solidFill>
                <a:latin typeface="+mn-lt"/>
              </a:defRPr>
            </a:lvl3pPr>
            <a:lvl4pPr marL="1097280" indent="-283464">
              <a:spcBef>
                <a:spcPts val="1000"/>
              </a:spcBef>
              <a:buFont typeface="Arial" panose="020B0604020202020204" pitchFamily="34" charset="0"/>
              <a:buChar char="•"/>
              <a:defRPr sz="2000">
                <a:solidFill>
                  <a:schemeClr val="bg1"/>
                </a:solidFill>
                <a:latin typeface="+mn-lt"/>
              </a:defRPr>
            </a:lvl4pPr>
            <a:lvl5pPr marL="1371600" indent="-283464">
              <a:spcBef>
                <a:spcPts val="1000"/>
              </a:spcBef>
              <a:buFont typeface="Arial" panose="020B0604020202020204" pitchFamily="34" charset="0"/>
              <a:buChar char="•"/>
              <a:defRPr sz="2000">
                <a:solidFill>
                  <a:schemeClr val="bg1"/>
                </a:solidFill>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E95D4F5-F69B-42F6-8A9D-330F696E144B}"/>
              </a:ext>
            </a:extLst>
          </p:cNvPr>
          <p:cNvSpPr>
            <a:spLocks noGrp="1"/>
          </p:cNvSpPr>
          <p:nvPr>
            <p:ph type="dt" sz="half" idx="10"/>
          </p:nvPr>
        </p:nvSpPr>
        <p:spPr/>
        <p:txBody>
          <a:bodyPr>
            <a:noAutofit/>
          </a:bodyPr>
          <a:lstStyle>
            <a:lvl1pPr>
              <a:defRPr>
                <a:solidFill>
                  <a:schemeClr val="accent2"/>
                </a:solidFill>
                <a:latin typeface="+mn-lt"/>
              </a:defRPr>
            </a:lvl1pPr>
          </a:lstStyle>
          <a:p>
            <a:r>
              <a:rPr lang="en-US" dirty="0"/>
              <a:t>9/8/20XX</a:t>
            </a:r>
          </a:p>
        </p:txBody>
      </p:sp>
      <p:sp>
        <p:nvSpPr>
          <p:cNvPr id="5" name="Footer Placeholder 4">
            <a:extLst>
              <a:ext uri="{FF2B5EF4-FFF2-40B4-BE49-F238E27FC236}">
                <a16:creationId xmlns:a16="http://schemas.microsoft.com/office/drawing/2014/main" id="{FA79A23A-2238-4904-8692-9F2DAE8B8FC9}"/>
              </a:ext>
            </a:extLst>
          </p:cNvPr>
          <p:cNvSpPr>
            <a:spLocks noGrp="1"/>
          </p:cNvSpPr>
          <p:nvPr>
            <p:ph type="ftr" sz="quarter" idx="11"/>
          </p:nvPr>
        </p:nvSpPr>
        <p:spPr/>
        <p:txBody>
          <a:bodyPr>
            <a:noAutofit/>
          </a:bodyPr>
          <a:lstStyle>
            <a:lvl1pPr>
              <a:defRPr>
                <a:solidFill>
                  <a:schemeClr val="accent2"/>
                </a:solidFill>
                <a:latin typeface="+mn-lt"/>
              </a:defRPr>
            </a:lvl1pPr>
          </a:lstStyle>
          <a:p>
            <a:endParaRPr lang="en-US" dirty="0"/>
          </a:p>
        </p:txBody>
      </p:sp>
      <p:sp>
        <p:nvSpPr>
          <p:cNvPr id="6" name="Slide Number Placeholder 5">
            <a:extLst>
              <a:ext uri="{FF2B5EF4-FFF2-40B4-BE49-F238E27FC236}">
                <a16:creationId xmlns:a16="http://schemas.microsoft.com/office/drawing/2014/main" id="{DB69FC35-DDC8-45FB-8ACB-21C15F57C1F1}"/>
              </a:ext>
            </a:extLst>
          </p:cNvPr>
          <p:cNvSpPr>
            <a:spLocks noGrp="1"/>
          </p:cNvSpPr>
          <p:nvPr>
            <p:ph type="sldNum" sz="quarter" idx="12"/>
          </p:nvPr>
        </p:nvSpPr>
        <p:spPr>
          <a:xfrm>
            <a:off x="10206318" y="6356350"/>
            <a:ext cx="1604682" cy="365125"/>
          </a:xfrm>
        </p:spPr>
        <p:txBody>
          <a:bodyPr>
            <a:noAutofit/>
          </a:bodyPr>
          <a:lstStyle>
            <a:lvl1pPr>
              <a:defRPr>
                <a:solidFill>
                  <a:schemeClr val="accent3"/>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8831769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Section title">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95FBCE6F-2AA9-31FE-8148-33B480735599}"/>
              </a:ext>
              <a:ext uri="{C183D7F6-B498-43B3-948B-1728B52AA6E4}">
                <adec:decorative xmlns:adec="http://schemas.microsoft.com/office/drawing/2017/decorative" val="1"/>
              </a:ext>
            </a:extLst>
          </p:cNvPr>
          <p:cNvGrpSpPr/>
          <p:nvPr userDrawn="1"/>
        </p:nvGrpSpPr>
        <p:grpSpPr>
          <a:xfrm>
            <a:off x="0" y="0"/>
            <a:ext cx="12192000" cy="6858000"/>
            <a:chOff x="0" y="0"/>
            <a:chExt cx="12192000" cy="6858000"/>
          </a:xfrm>
        </p:grpSpPr>
        <p:sp>
          <p:nvSpPr>
            <p:cNvPr id="23" name="Freeform 22">
              <a:extLst>
                <a:ext uri="{FF2B5EF4-FFF2-40B4-BE49-F238E27FC236}">
                  <a16:creationId xmlns:a16="http://schemas.microsoft.com/office/drawing/2014/main" id="{067EACEC-C2DD-EA42-8504-176673AD1F20}"/>
                </a:ext>
              </a:extLst>
            </p:cNvPr>
            <p:cNvSpPr/>
            <p:nvPr userDrawn="1"/>
          </p:nvSpPr>
          <p:spPr>
            <a:xfrm>
              <a:off x="0" y="0"/>
              <a:ext cx="8025490" cy="6858000"/>
            </a:xfrm>
            <a:custGeom>
              <a:avLst/>
              <a:gdLst>
                <a:gd name="connsiteX0" fmla="*/ 0 w 8025490"/>
                <a:gd name="connsiteY0" fmla="*/ 0 h 6858000"/>
                <a:gd name="connsiteX1" fmla="*/ 4596490 w 8025490"/>
                <a:gd name="connsiteY1" fmla="*/ 0 h 6858000"/>
                <a:gd name="connsiteX2" fmla="*/ 8025490 w 8025490"/>
                <a:gd name="connsiteY2" fmla="*/ 3429000 h 6858000"/>
                <a:gd name="connsiteX3" fmla="*/ 4596490 w 8025490"/>
                <a:gd name="connsiteY3" fmla="*/ 6858000 h 6858000"/>
                <a:gd name="connsiteX4" fmla="*/ 0 w 8025490"/>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25490" h="6858000">
                  <a:moveTo>
                    <a:pt x="0" y="0"/>
                  </a:moveTo>
                  <a:lnTo>
                    <a:pt x="4596490" y="0"/>
                  </a:lnTo>
                  <a:cubicBezTo>
                    <a:pt x="6490274" y="0"/>
                    <a:pt x="8025490" y="1535216"/>
                    <a:pt x="8025490" y="3429000"/>
                  </a:cubicBezTo>
                  <a:cubicBezTo>
                    <a:pt x="8025490" y="5322784"/>
                    <a:pt x="6490274" y="6858000"/>
                    <a:pt x="4596490" y="6858000"/>
                  </a:cubicBez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6" name="Group 5">
              <a:extLst>
                <a:ext uri="{FF2B5EF4-FFF2-40B4-BE49-F238E27FC236}">
                  <a16:creationId xmlns:a16="http://schemas.microsoft.com/office/drawing/2014/main" id="{89843C7E-5704-7A46-8974-F3BFA42E7310}"/>
                </a:ext>
              </a:extLst>
            </p:cNvPr>
            <p:cNvGrpSpPr/>
            <p:nvPr userDrawn="1"/>
          </p:nvGrpSpPr>
          <p:grpSpPr>
            <a:xfrm rot="16200000">
              <a:off x="8286528" y="2207195"/>
              <a:ext cx="3032351" cy="2443610"/>
              <a:chOff x="9857014" y="13834"/>
              <a:chExt cx="2334986" cy="1881641"/>
            </a:xfrm>
          </p:grpSpPr>
          <p:sp>
            <p:nvSpPr>
              <p:cNvPr id="15" name="Freeform 14">
                <a:extLst>
                  <a:ext uri="{FF2B5EF4-FFF2-40B4-BE49-F238E27FC236}">
                    <a16:creationId xmlns:a16="http://schemas.microsoft.com/office/drawing/2014/main" id="{EFBF1E52-11FA-DC48-B7AD-75734232FFE8}"/>
                  </a:ext>
                </a:extLst>
              </p:cNvPr>
              <p:cNvSpPr/>
              <p:nvPr userDrawn="1"/>
            </p:nvSpPr>
            <p:spPr>
              <a:xfrm rot="5400000" flipH="1" flipV="1">
                <a:off x="10667433"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15">
                <a:extLst>
                  <a:ext uri="{FF2B5EF4-FFF2-40B4-BE49-F238E27FC236}">
                    <a16:creationId xmlns:a16="http://schemas.microsoft.com/office/drawing/2014/main" id="{4850B620-49F5-3748-84AF-682555D52792}"/>
                  </a:ext>
                </a:extLst>
              </p:cNvPr>
              <p:cNvSpPr/>
              <p:nvPr userDrawn="1"/>
            </p:nvSpPr>
            <p:spPr>
              <a:xfrm rot="16200000" flipV="1">
                <a:off x="9499940"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17" name="Freeform 16">
              <a:extLst>
                <a:ext uri="{FF2B5EF4-FFF2-40B4-BE49-F238E27FC236}">
                  <a16:creationId xmlns:a16="http://schemas.microsoft.com/office/drawing/2014/main" id="{0B179973-08D2-EF40-B516-35E75E906394}"/>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Freeform 17">
              <a:extLst>
                <a:ext uri="{FF2B5EF4-FFF2-40B4-BE49-F238E27FC236}">
                  <a16:creationId xmlns:a16="http://schemas.microsoft.com/office/drawing/2014/main" id="{6C811FF3-E48A-194D-8022-65F8C3A17449}"/>
                </a:ext>
              </a:extLst>
            </p:cNvPr>
            <p:cNvSpPr/>
            <p:nvPr userDrawn="1"/>
          </p:nvSpPr>
          <p:spPr>
            <a:xfrm flipH="1">
              <a:off x="8580896"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 name="Title 1">
            <a:extLst>
              <a:ext uri="{FF2B5EF4-FFF2-40B4-BE49-F238E27FC236}">
                <a16:creationId xmlns:a16="http://schemas.microsoft.com/office/drawing/2014/main" id="{494248F2-5264-4601-AA0B-6C092F77F2DD}"/>
              </a:ext>
            </a:extLst>
          </p:cNvPr>
          <p:cNvSpPr>
            <a:spLocks noGrp="1"/>
          </p:cNvSpPr>
          <p:nvPr>
            <p:ph type="ctrTitle" hasCustomPrompt="1"/>
          </p:nvPr>
        </p:nvSpPr>
        <p:spPr>
          <a:xfrm>
            <a:off x="1167494" y="177553"/>
            <a:ext cx="6245912" cy="3269447"/>
          </a:xfrm>
        </p:spPr>
        <p:txBody>
          <a:bodyPr bIns="0" anchor="b">
            <a:noAutofit/>
          </a:bodyPr>
          <a:lstStyle>
            <a:lvl1pPr algn="l">
              <a:defRPr sz="6000" b="1">
                <a:solidFill>
                  <a:schemeClr val="bg1"/>
                </a:solidFill>
                <a:latin typeface="+mj-lt"/>
              </a:defRPr>
            </a:lvl1pPr>
          </a:lstStyle>
          <a:p>
            <a:r>
              <a:rPr lang="en-US" dirty="0"/>
              <a:t>Click to add title</a:t>
            </a:r>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hasCustomPrompt="1"/>
          </p:nvPr>
        </p:nvSpPr>
        <p:spPr>
          <a:xfrm>
            <a:off x="1167494" y="3492896"/>
            <a:ext cx="6245912" cy="912850"/>
          </a:xfrm>
        </p:spPr>
        <p:txBody>
          <a:bodyPr anchor="ctr" anchorCtr="0">
            <a:noAutofit/>
          </a:bodyPr>
          <a:lstStyle>
            <a:lvl1pPr marL="0" indent="0" algn="l">
              <a:buNone/>
              <a:defRPr sz="320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Tree>
    <p:extLst>
      <p:ext uri="{BB962C8B-B14F-4D97-AF65-F5344CB8AC3E}">
        <p14:creationId xmlns:p14="http://schemas.microsoft.com/office/powerpoint/2010/main" val="9865294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2 Column Content">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14DB56B5-5DD7-95E3-52B2-EDC4B3F13058}"/>
              </a:ext>
              <a:ext uri="{C183D7F6-B498-43B3-948B-1728B52AA6E4}">
                <adec:decorative xmlns:adec="http://schemas.microsoft.com/office/drawing/2017/decorative" val="1"/>
              </a:ext>
            </a:extLst>
          </p:cNvPr>
          <p:cNvGrpSpPr/>
          <p:nvPr userDrawn="1"/>
        </p:nvGrpSpPr>
        <p:grpSpPr>
          <a:xfrm>
            <a:off x="1" y="0"/>
            <a:ext cx="12191999" cy="6858000"/>
            <a:chOff x="1" y="0"/>
            <a:chExt cx="12191999" cy="6858000"/>
          </a:xfrm>
        </p:grpSpPr>
        <p:sp>
          <p:nvSpPr>
            <p:cNvPr id="4" name="Freeform 3">
              <a:extLst>
                <a:ext uri="{FF2B5EF4-FFF2-40B4-BE49-F238E27FC236}">
                  <a16:creationId xmlns:a16="http://schemas.microsoft.com/office/drawing/2014/main" id="{6A7F6A3F-E1DD-A246-9A6D-5F9B18BA2588}"/>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Freeform 4">
              <a:extLst>
                <a:ext uri="{FF2B5EF4-FFF2-40B4-BE49-F238E27FC236}">
                  <a16:creationId xmlns:a16="http://schemas.microsoft.com/office/drawing/2014/main" id="{055FD0FC-C8FF-6741-A364-A29CDC6F9495}"/>
                </a:ext>
              </a:extLst>
            </p:cNvPr>
            <p:cNvSpPr/>
            <p:nvPr userDrawn="1"/>
          </p:nvSpPr>
          <p:spPr>
            <a:xfrm flipH="1">
              <a:off x="8580896"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 name="Freeform 5">
              <a:extLst>
                <a:ext uri="{FF2B5EF4-FFF2-40B4-BE49-F238E27FC236}">
                  <a16:creationId xmlns:a16="http://schemas.microsoft.com/office/drawing/2014/main" id="{D11C9832-A021-954E-A34F-2988D1189AE9}"/>
                </a:ext>
              </a:extLst>
            </p:cNvPr>
            <p:cNvSpPr/>
            <p:nvPr userDrawn="1"/>
          </p:nvSpPr>
          <p:spPr>
            <a:xfrm>
              <a:off x="1" y="0"/>
              <a:ext cx="933856" cy="933856"/>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9" name="Group 8">
              <a:extLst>
                <a:ext uri="{FF2B5EF4-FFF2-40B4-BE49-F238E27FC236}">
                  <a16:creationId xmlns:a16="http://schemas.microsoft.com/office/drawing/2014/main" id="{9861BC34-DFBF-2D4F-B463-FCFBC08391FF}"/>
                </a:ext>
              </a:extLst>
            </p:cNvPr>
            <p:cNvGrpSpPr/>
            <p:nvPr userDrawn="1"/>
          </p:nvGrpSpPr>
          <p:grpSpPr>
            <a:xfrm>
              <a:off x="8082092" y="5590903"/>
              <a:ext cx="1572380" cy="1267097"/>
              <a:chOff x="7413403" y="4976359"/>
              <a:chExt cx="2334986" cy="1881641"/>
            </a:xfrm>
          </p:grpSpPr>
          <p:sp>
            <p:nvSpPr>
              <p:cNvPr id="7" name="Freeform 6">
                <a:extLst>
                  <a:ext uri="{FF2B5EF4-FFF2-40B4-BE49-F238E27FC236}">
                    <a16:creationId xmlns:a16="http://schemas.microsoft.com/office/drawing/2014/main" id="{55C37C19-F268-4A43-A0D4-3B1B38D48952}"/>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sp>
            <p:nvSpPr>
              <p:cNvPr id="8" name="Freeform 7">
                <a:extLst>
                  <a:ext uri="{FF2B5EF4-FFF2-40B4-BE49-F238E27FC236}">
                    <a16:creationId xmlns:a16="http://schemas.microsoft.com/office/drawing/2014/main" id="{E4F760E5-9D5D-E44F-AEBF-20CA8DE87D11}"/>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grpSp>
      </p:grpSp>
      <p:sp>
        <p:nvSpPr>
          <p:cNvPr id="2" name="Title 1">
            <a:extLst>
              <a:ext uri="{FF2B5EF4-FFF2-40B4-BE49-F238E27FC236}">
                <a16:creationId xmlns:a16="http://schemas.microsoft.com/office/drawing/2014/main" id="{3CD97974-B93C-4C96-B3F6-F69E3D6DE6CA}"/>
              </a:ext>
            </a:extLst>
          </p:cNvPr>
          <p:cNvSpPr>
            <a:spLocks noGrp="1"/>
          </p:cNvSpPr>
          <p:nvPr>
            <p:ph type="title" hasCustomPrompt="1"/>
          </p:nvPr>
        </p:nvSpPr>
        <p:spPr>
          <a:xfrm>
            <a:off x="1167492" y="136526"/>
            <a:ext cx="9601200" cy="1653371"/>
          </a:xfrm>
        </p:spPr>
        <p:txBody>
          <a:bodyPr anchor="b">
            <a:noAutofit/>
          </a:bodyPr>
          <a:lstStyle>
            <a:lvl1pPr>
              <a:defRPr sz="4200" b="1">
                <a:latin typeface="+mj-lt"/>
              </a:defRPr>
            </a:lvl1pPr>
          </a:lstStyle>
          <a:p>
            <a:r>
              <a:rPr lang="en-US" dirty="0"/>
              <a:t>Click to add title</a:t>
            </a:r>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hasCustomPrompt="1"/>
          </p:nvPr>
        </p:nvSpPr>
        <p:spPr>
          <a:xfrm>
            <a:off x="1167493" y="2023984"/>
            <a:ext cx="4663440" cy="3332832"/>
          </a:xfrm>
        </p:spPr>
        <p:txBody>
          <a:bodyPr>
            <a:normAutofit/>
          </a:bodyPr>
          <a:lstStyle>
            <a:lvl1pPr marL="0" indent="0">
              <a:spcBef>
                <a:spcPts val="1000"/>
              </a:spcBef>
              <a:buFont typeface="Arial" panose="020B0604020202020204" pitchFamily="34" charset="0"/>
              <a:buNone/>
              <a:defRPr sz="2000">
                <a:latin typeface="+mn-lt"/>
              </a:defRPr>
            </a:lvl1pPr>
            <a:lvl2pPr marL="283464" indent="-283464">
              <a:spcBef>
                <a:spcPts val="1000"/>
              </a:spcBef>
              <a:buFont typeface="Arial" panose="020B0604020202020204" pitchFamily="34" charset="0"/>
              <a:buChar char="•"/>
              <a:defRPr sz="2000">
                <a:latin typeface="+mn-lt"/>
              </a:defRPr>
            </a:lvl2pPr>
            <a:lvl3pPr marL="566928" indent="-283464">
              <a:spcBef>
                <a:spcPts val="1000"/>
              </a:spcBef>
              <a:buFont typeface="Arial" panose="020B0604020202020204" pitchFamily="34" charset="0"/>
              <a:buChar char="•"/>
              <a:defRPr sz="2000">
                <a:latin typeface="+mn-lt"/>
              </a:defRPr>
            </a:lvl3pPr>
            <a:lvl4pPr marL="850392" indent="-283464">
              <a:spcBef>
                <a:spcPts val="1000"/>
              </a:spcBef>
              <a:buFont typeface="Arial" panose="020B0604020202020204" pitchFamily="34" charset="0"/>
              <a:buChar char="•"/>
              <a:defRPr sz="2000">
                <a:latin typeface="+mn-lt"/>
              </a:defRPr>
            </a:lvl4pPr>
            <a:lvl5pPr marL="1133856" indent="-283464">
              <a:spcBef>
                <a:spcPts val="1000"/>
              </a:spcBef>
              <a:buFont typeface="Arial" panose="020B0604020202020204" pitchFamily="34" charset="0"/>
              <a:buChar char="•"/>
              <a:defRPr sz="20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a:extLst>
              <a:ext uri="{FF2B5EF4-FFF2-40B4-BE49-F238E27FC236}">
                <a16:creationId xmlns:a16="http://schemas.microsoft.com/office/drawing/2014/main" id="{94CA559C-3355-DE44-ACF9-BDB6083C4225}"/>
              </a:ext>
            </a:extLst>
          </p:cNvPr>
          <p:cNvSpPr>
            <a:spLocks noGrp="1"/>
          </p:cNvSpPr>
          <p:nvPr>
            <p:ph idx="10" hasCustomPrompt="1"/>
          </p:nvPr>
        </p:nvSpPr>
        <p:spPr>
          <a:xfrm>
            <a:off x="6283235" y="2023984"/>
            <a:ext cx="4663440" cy="3332832"/>
          </a:xfrm>
        </p:spPr>
        <p:txBody>
          <a:bodyPr>
            <a:normAutofit/>
          </a:bodyPr>
          <a:lstStyle>
            <a:lvl1pPr marL="0" indent="0">
              <a:spcBef>
                <a:spcPts val="1000"/>
              </a:spcBef>
              <a:buFont typeface="Arial" panose="020B0604020202020204" pitchFamily="34" charset="0"/>
              <a:buNone/>
              <a:defRPr sz="2000">
                <a:latin typeface="+mn-lt"/>
              </a:defRPr>
            </a:lvl1pPr>
            <a:lvl2pPr marL="283464" indent="-283464">
              <a:spcBef>
                <a:spcPts val="1000"/>
              </a:spcBef>
              <a:buFont typeface="Arial" panose="020B0604020202020204" pitchFamily="34" charset="0"/>
              <a:buChar char="•"/>
              <a:defRPr sz="2000">
                <a:latin typeface="+mn-lt"/>
              </a:defRPr>
            </a:lvl2pPr>
            <a:lvl3pPr marL="566928" indent="-283464">
              <a:spcBef>
                <a:spcPts val="1000"/>
              </a:spcBef>
              <a:buFont typeface="Arial" panose="020B0604020202020204" pitchFamily="34" charset="0"/>
              <a:buChar char="•"/>
              <a:defRPr sz="2000">
                <a:latin typeface="+mn-lt"/>
              </a:defRPr>
            </a:lvl3pPr>
            <a:lvl4pPr marL="850392" indent="-283464">
              <a:spcBef>
                <a:spcPts val="1000"/>
              </a:spcBef>
              <a:buFont typeface="Arial" panose="020B0604020202020204" pitchFamily="34" charset="0"/>
              <a:buChar char="•"/>
              <a:defRPr sz="2000">
                <a:latin typeface="+mn-lt"/>
              </a:defRPr>
            </a:lvl4pPr>
            <a:lvl5pPr marL="1133856" indent="-283464">
              <a:spcBef>
                <a:spcPts val="1000"/>
              </a:spcBef>
              <a:buFont typeface="Arial" panose="020B0604020202020204" pitchFamily="34" charset="0"/>
              <a:buChar char="•"/>
              <a:defRPr sz="20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2743200" cy="365125"/>
          </a:xfrm>
          <a:prstGeom prst="rect">
            <a:avLst/>
          </a:prstGeom>
        </p:spPr>
        <p:txBody>
          <a:bodyPr vert="horz" lIns="91440" tIns="45720" rIns="91440" bIns="45720" rtlCol="0" anchor="ctr">
            <a:noAutofit/>
          </a:bodyPr>
          <a:lstStyle>
            <a:lvl1pPr algn="l">
              <a:defRPr sz="1200">
                <a:solidFill>
                  <a:schemeClr val="accent3"/>
                </a:solidFill>
                <a:latin typeface="+mn-lt"/>
              </a:defRPr>
            </a:lvl1pPr>
          </a:lstStyle>
          <a:p>
            <a:r>
              <a:rPr lang="en-US" dirty="0"/>
              <a:t>9/8/20XX</a:t>
            </a:r>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endParaRPr lang="en-US" dirty="0"/>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2"/>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7678435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2 content">
    <p:bg>
      <p:bgPr>
        <a:solidFill>
          <a:schemeClr val="accent1"/>
        </a:solidFill>
        <a:effectLst/>
      </p:bgPr>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1A0E8D4A-B13C-C7EE-5E27-278124A1276E}"/>
              </a:ext>
              <a:ext uri="{C183D7F6-B498-43B3-948B-1728B52AA6E4}">
                <adec:decorative xmlns:adec="http://schemas.microsoft.com/office/drawing/2017/decorative" val="1"/>
              </a:ext>
            </a:extLst>
          </p:cNvPr>
          <p:cNvGrpSpPr/>
          <p:nvPr userDrawn="1"/>
        </p:nvGrpSpPr>
        <p:grpSpPr>
          <a:xfrm>
            <a:off x="1" y="1"/>
            <a:ext cx="12191999" cy="6857999"/>
            <a:chOff x="1" y="1"/>
            <a:chExt cx="12191999" cy="6857999"/>
          </a:xfrm>
        </p:grpSpPr>
        <p:sp>
          <p:nvSpPr>
            <p:cNvPr id="4" name="Freeform 3">
              <a:extLst>
                <a:ext uri="{FF2B5EF4-FFF2-40B4-BE49-F238E27FC236}">
                  <a16:creationId xmlns:a16="http://schemas.microsoft.com/office/drawing/2014/main" id="{6A7F6A3F-E1DD-A246-9A6D-5F9B18BA2588}"/>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Freeform 4">
              <a:extLst>
                <a:ext uri="{FF2B5EF4-FFF2-40B4-BE49-F238E27FC236}">
                  <a16:creationId xmlns:a16="http://schemas.microsoft.com/office/drawing/2014/main" id="{055FD0FC-C8FF-6741-A364-A29CDC6F9495}"/>
                </a:ext>
              </a:extLst>
            </p:cNvPr>
            <p:cNvSpPr/>
            <p:nvPr userDrawn="1"/>
          </p:nvSpPr>
          <p:spPr>
            <a:xfrm rot="5400000" flipH="1">
              <a:off x="1"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 name="Title 1">
            <a:extLst>
              <a:ext uri="{FF2B5EF4-FFF2-40B4-BE49-F238E27FC236}">
                <a16:creationId xmlns:a16="http://schemas.microsoft.com/office/drawing/2014/main" id="{3CD97974-B93C-4C96-B3F6-F69E3D6DE6CA}"/>
              </a:ext>
            </a:extLst>
          </p:cNvPr>
          <p:cNvSpPr>
            <a:spLocks noGrp="1"/>
          </p:cNvSpPr>
          <p:nvPr>
            <p:ph type="title" hasCustomPrompt="1"/>
          </p:nvPr>
        </p:nvSpPr>
        <p:spPr>
          <a:xfrm>
            <a:off x="1167492" y="69008"/>
            <a:ext cx="9779183" cy="1706563"/>
          </a:xfrm>
        </p:spPr>
        <p:txBody>
          <a:bodyPr anchor="b">
            <a:noAutofit/>
          </a:bodyPr>
          <a:lstStyle>
            <a:lvl1pPr>
              <a:defRPr sz="4200" b="1">
                <a:solidFill>
                  <a:schemeClr val="bg1"/>
                </a:solidFill>
                <a:latin typeface="+mj-lt"/>
              </a:defRPr>
            </a:lvl1pPr>
          </a:lstStyle>
          <a:p>
            <a:r>
              <a:rPr lang="en-US" dirty="0"/>
              <a:t>Click to add title</a:t>
            </a:r>
          </a:p>
        </p:txBody>
      </p:sp>
      <p:sp>
        <p:nvSpPr>
          <p:cNvPr id="14" name="Content Placeholder 2">
            <a:extLst>
              <a:ext uri="{FF2B5EF4-FFF2-40B4-BE49-F238E27FC236}">
                <a16:creationId xmlns:a16="http://schemas.microsoft.com/office/drawing/2014/main" id="{926B296A-EB6A-9BE9-E813-B15C46524F4D}"/>
              </a:ext>
            </a:extLst>
          </p:cNvPr>
          <p:cNvSpPr>
            <a:spLocks noGrp="1"/>
          </p:cNvSpPr>
          <p:nvPr>
            <p:ph idx="12" hasCustomPrompt="1"/>
          </p:nvPr>
        </p:nvSpPr>
        <p:spPr>
          <a:xfrm>
            <a:off x="1167493" y="2023984"/>
            <a:ext cx="4663440" cy="3332832"/>
          </a:xfrm>
        </p:spPr>
        <p:txBody>
          <a:bodyPr>
            <a:normAutofit/>
          </a:bodyPr>
          <a:lstStyle>
            <a:lvl1pPr marL="530352" indent="-530352">
              <a:spcBef>
                <a:spcPts val="1000"/>
              </a:spcBef>
              <a:buFont typeface="+mj-lt"/>
              <a:buAutoNum type="arabicPeriod"/>
              <a:defRPr sz="2000">
                <a:solidFill>
                  <a:schemeClr val="bg1"/>
                </a:solidFill>
                <a:latin typeface="+mn-lt"/>
              </a:defRPr>
            </a:lvl1pPr>
            <a:lvl2pPr marL="1097280" indent="-530352">
              <a:spcBef>
                <a:spcPts val="1000"/>
              </a:spcBef>
              <a:buFont typeface="+mj-lt"/>
              <a:buAutoNum type="alphaLcPeriod"/>
              <a:defRPr sz="2000">
                <a:solidFill>
                  <a:schemeClr val="bg1"/>
                </a:solidFill>
                <a:latin typeface="+mn-lt"/>
              </a:defRPr>
            </a:lvl2pPr>
            <a:lvl3pPr marL="1645920" indent="-530352">
              <a:spcBef>
                <a:spcPts val="1000"/>
              </a:spcBef>
              <a:buFont typeface="+mj-lt"/>
              <a:buAutoNum type="arabicParenR"/>
              <a:defRPr sz="2000">
                <a:solidFill>
                  <a:schemeClr val="bg1"/>
                </a:solidFill>
                <a:latin typeface="+mn-lt"/>
              </a:defRPr>
            </a:lvl3pPr>
            <a:lvl4pPr marL="1920240" indent="-530352">
              <a:spcBef>
                <a:spcPts val="1000"/>
              </a:spcBef>
              <a:buFont typeface="+mj-lt"/>
              <a:buAutoNum type="alphaLcParenR"/>
              <a:defRPr sz="2000">
                <a:solidFill>
                  <a:schemeClr val="bg1"/>
                </a:solidFill>
                <a:latin typeface="+mn-lt"/>
              </a:defRPr>
            </a:lvl4pPr>
            <a:lvl5pPr marL="2560320" indent="-514350">
              <a:spcBef>
                <a:spcPts val="1000"/>
              </a:spcBef>
              <a:buFont typeface="+mj-lt"/>
              <a:buAutoNum type="romanLcPeriod"/>
              <a:defRPr sz="2000">
                <a:solidFill>
                  <a:schemeClr val="bg1"/>
                </a:solidFill>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2">
            <a:extLst>
              <a:ext uri="{FF2B5EF4-FFF2-40B4-BE49-F238E27FC236}">
                <a16:creationId xmlns:a16="http://schemas.microsoft.com/office/drawing/2014/main" id="{9435B7D5-E7F8-1267-8942-3C97BE836B98}"/>
              </a:ext>
            </a:extLst>
          </p:cNvPr>
          <p:cNvSpPr>
            <a:spLocks noGrp="1"/>
          </p:cNvSpPr>
          <p:nvPr>
            <p:ph idx="11" hasCustomPrompt="1"/>
          </p:nvPr>
        </p:nvSpPr>
        <p:spPr>
          <a:xfrm>
            <a:off x="6283235" y="2023984"/>
            <a:ext cx="4663440" cy="3332832"/>
          </a:xfrm>
        </p:spPr>
        <p:txBody>
          <a:bodyPr>
            <a:normAutofit/>
          </a:bodyPr>
          <a:lstStyle>
            <a:lvl1pPr marL="0" indent="0">
              <a:spcBef>
                <a:spcPts val="1000"/>
              </a:spcBef>
              <a:buFont typeface="Arial" panose="020B0604020202020204" pitchFamily="34" charset="0"/>
              <a:buNone/>
              <a:defRPr sz="2000">
                <a:solidFill>
                  <a:schemeClr val="bg1"/>
                </a:solidFill>
                <a:latin typeface="+mn-lt"/>
              </a:defRPr>
            </a:lvl1pPr>
            <a:lvl2pPr marL="283464" indent="-283464">
              <a:spcBef>
                <a:spcPts val="1000"/>
              </a:spcBef>
              <a:buFont typeface="Arial" panose="020B0604020202020204" pitchFamily="34" charset="0"/>
              <a:buChar char="•"/>
              <a:defRPr sz="2000">
                <a:solidFill>
                  <a:schemeClr val="bg1"/>
                </a:solidFill>
                <a:latin typeface="+mn-lt"/>
              </a:defRPr>
            </a:lvl2pPr>
            <a:lvl3pPr marL="566928" indent="-283464">
              <a:spcBef>
                <a:spcPts val="1000"/>
              </a:spcBef>
              <a:buFont typeface="Arial" panose="020B0604020202020204" pitchFamily="34" charset="0"/>
              <a:buChar char="•"/>
              <a:defRPr sz="2000">
                <a:solidFill>
                  <a:schemeClr val="bg1"/>
                </a:solidFill>
                <a:latin typeface="+mn-lt"/>
              </a:defRPr>
            </a:lvl3pPr>
            <a:lvl4pPr marL="850392" indent="-283464">
              <a:spcBef>
                <a:spcPts val="1000"/>
              </a:spcBef>
              <a:buFont typeface="Arial" panose="020B0604020202020204" pitchFamily="34" charset="0"/>
              <a:buChar char="•"/>
              <a:defRPr sz="2000">
                <a:solidFill>
                  <a:schemeClr val="bg1"/>
                </a:solidFill>
                <a:latin typeface="+mn-lt"/>
              </a:defRPr>
            </a:lvl4pPr>
            <a:lvl5pPr marL="1133856" indent="-283464">
              <a:spcBef>
                <a:spcPts val="1000"/>
              </a:spcBef>
              <a:buFont typeface="Arial" panose="020B0604020202020204" pitchFamily="34" charset="0"/>
              <a:buChar char="•"/>
              <a:defRPr sz="2000">
                <a:solidFill>
                  <a:schemeClr val="bg1"/>
                </a:solidFill>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1701018" cy="365125"/>
          </a:xfrm>
          <a:prstGeom prst="rect">
            <a:avLst/>
          </a:prstGeom>
        </p:spPr>
        <p:txBody>
          <a:bodyPr vert="horz" lIns="91440" tIns="45720" rIns="91440" bIns="45720" rtlCol="0" anchor="ctr">
            <a:noAutofit/>
          </a:bodyPr>
          <a:lstStyle>
            <a:lvl1pPr algn="l">
              <a:defRPr sz="1200">
                <a:solidFill>
                  <a:schemeClr val="accent3"/>
                </a:solidFill>
                <a:latin typeface="+mn-lt"/>
              </a:defRPr>
            </a:lvl1pPr>
          </a:lstStyle>
          <a:p>
            <a:r>
              <a:rPr lang="en-US" dirty="0"/>
              <a:t>9/8/20XX</a:t>
            </a:r>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2"/>
                </a:solidFill>
                <a:latin typeface="+mn-lt"/>
              </a:defRPr>
            </a:lvl1pPr>
          </a:lstStyle>
          <a:p>
            <a:endParaRPr lang="en-US" dirty="0"/>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2"/>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40204266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Title and Content and Image 1">
    <p:bg>
      <p:bgPr>
        <a:solidFill>
          <a:schemeClr val="accent2"/>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CCEDB282-8288-C81F-52B5-048A3E80C931}"/>
              </a:ext>
              <a:ext uri="{C183D7F6-B498-43B3-948B-1728B52AA6E4}">
                <adec:decorative xmlns:adec="http://schemas.microsoft.com/office/drawing/2017/decorative" val="1"/>
              </a:ext>
            </a:extLst>
          </p:cNvPr>
          <p:cNvGrpSpPr/>
          <p:nvPr userDrawn="1"/>
        </p:nvGrpSpPr>
        <p:grpSpPr>
          <a:xfrm>
            <a:off x="0" y="0"/>
            <a:ext cx="12208822" cy="6858002"/>
            <a:chOff x="0" y="0"/>
            <a:chExt cx="12208822" cy="6858002"/>
          </a:xfrm>
        </p:grpSpPr>
        <p:sp>
          <p:nvSpPr>
            <p:cNvPr id="7" name="Rectangle 6">
              <a:extLst>
                <a:ext uri="{FF2B5EF4-FFF2-40B4-BE49-F238E27FC236}">
                  <a16:creationId xmlns:a16="http://schemas.microsoft.com/office/drawing/2014/main" id="{2A62587F-7496-384A-AF40-18FC8CF0709D}"/>
                </a:ext>
              </a:extLst>
            </p:cNvPr>
            <p:cNvSpPr/>
            <p:nvPr userDrawn="1"/>
          </p:nvSpPr>
          <p:spPr>
            <a:xfrm>
              <a:off x="0" y="2286002"/>
              <a:ext cx="12208822" cy="457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11">
              <a:extLst>
                <a:ext uri="{FF2B5EF4-FFF2-40B4-BE49-F238E27FC236}">
                  <a16:creationId xmlns:a16="http://schemas.microsoft.com/office/drawing/2014/main" id="{84DB028B-A475-224B-B675-A15A56CAD0BF}"/>
                </a:ext>
              </a:extLst>
            </p:cNvPr>
            <p:cNvSpPr/>
            <p:nvPr userDrawn="1"/>
          </p:nvSpPr>
          <p:spPr>
            <a:xfrm flipH="1">
              <a:off x="8597718"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13">
              <a:extLst>
                <a:ext uri="{FF2B5EF4-FFF2-40B4-BE49-F238E27FC236}">
                  <a16:creationId xmlns:a16="http://schemas.microsoft.com/office/drawing/2014/main" id="{61C34955-105B-4D4D-B51D-754C5D38A85D}"/>
                </a:ext>
              </a:extLst>
            </p:cNvPr>
            <p:cNvSpPr/>
            <p:nvPr userDrawn="1"/>
          </p:nvSpPr>
          <p:spPr>
            <a:xfrm>
              <a:off x="1" y="0"/>
              <a:ext cx="933856" cy="933856"/>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13" name="Title 1">
            <a:extLst>
              <a:ext uri="{FF2B5EF4-FFF2-40B4-BE49-F238E27FC236}">
                <a16:creationId xmlns:a16="http://schemas.microsoft.com/office/drawing/2014/main" id="{5E932F0D-7FC3-634B-932C-3625C16C8DE2}"/>
              </a:ext>
            </a:extLst>
          </p:cNvPr>
          <p:cNvSpPr>
            <a:spLocks noGrp="1"/>
          </p:cNvSpPr>
          <p:nvPr>
            <p:ph type="title" hasCustomPrompt="1"/>
          </p:nvPr>
        </p:nvSpPr>
        <p:spPr>
          <a:xfrm>
            <a:off x="1167492" y="457200"/>
            <a:ext cx="10643508" cy="1371600"/>
          </a:xfrm>
        </p:spPr>
        <p:txBody>
          <a:bodyPr anchor="b">
            <a:noAutofit/>
          </a:bodyPr>
          <a:lstStyle>
            <a:lvl1pPr>
              <a:defRPr sz="4200" b="1">
                <a:latin typeface="+mj-lt"/>
              </a:defRPr>
            </a:lvl1pPr>
          </a:lstStyle>
          <a:p>
            <a:r>
              <a:rPr lang="en-US" dirty="0"/>
              <a:t>Click to add title</a:t>
            </a:r>
          </a:p>
        </p:txBody>
      </p:sp>
      <p:sp>
        <p:nvSpPr>
          <p:cNvPr id="10" name="Content Placeholder 2">
            <a:extLst>
              <a:ext uri="{FF2B5EF4-FFF2-40B4-BE49-F238E27FC236}">
                <a16:creationId xmlns:a16="http://schemas.microsoft.com/office/drawing/2014/main" id="{B07A1CF7-9B3B-E43E-830E-DAB65B608249}"/>
              </a:ext>
            </a:extLst>
          </p:cNvPr>
          <p:cNvSpPr>
            <a:spLocks noGrp="1"/>
          </p:cNvSpPr>
          <p:nvPr>
            <p:ph idx="15" hasCustomPrompt="1"/>
          </p:nvPr>
        </p:nvSpPr>
        <p:spPr>
          <a:xfrm>
            <a:off x="1166088" y="2652713"/>
            <a:ext cx="5394959" cy="3436936"/>
          </a:xfrm>
        </p:spPr>
        <p:txBody>
          <a:bodyPr>
            <a:normAutofit/>
          </a:bodyPr>
          <a:lstStyle>
            <a:lvl1pPr marL="0" indent="0">
              <a:spcBef>
                <a:spcPts val="1000"/>
              </a:spcBef>
              <a:buFont typeface="Arial" panose="020B0604020202020204" pitchFamily="34" charset="0"/>
              <a:buNone/>
              <a:defRPr sz="2000">
                <a:solidFill>
                  <a:schemeClr val="bg1"/>
                </a:solidFill>
                <a:latin typeface="+mn-lt"/>
              </a:defRPr>
            </a:lvl1pPr>
            <a:lvl2pPr marL="283464" indent="-283464">
              <a:spcBef>
                <a:spcPts val="1000"/>
              </a:spcBef>
              <a:buFont typeface="Arial" panose="020B0604020202020204" pitchFamily="34" charset="0"/>
              <a:buChar char="•"/>
              <a:defRPr sz="2000">
                <a:solidFill>
                  <a:schemeClr val="bg1"/>
                </a:solidFill>
                <a:latin typeface="+mn-lt"/>
              </a:defRPr>
            </a:lvl2pPr>
            <a:lvl3pPr marL="566928" indent="-283464">
              <a:spcBef>
                <a:spcPts val="1000"/>
              </a:spcBef>
              <a:buFont typeface="Arial" panose="020B0604020202020204" pitchFamily="34" charset="0"/>
              <a:buChar char="•"/>
              <a:defRPr sz="2000">
                <a:solidFill>
                  <a:schemeClr val="bg1"/>
                </a:solidFill>
                <a:latin typeface="+mn-lt"/>
              </a:defRPr>
            </a:lvl3pPr>
            <a:lvl4pPr marL="850392" indent="-283464">
              <a:spcBef>
                <a:spcPts val="1000"/>
              </a:spcBef>
              <a:buFont typeface="Arial" panose="020B0604020202020204" pitchFamily="34" charset="0"/>
              <a:buChar char="•"/>
              <a:defRPr sz="2000">
                <a:solidFill>
                  <a:schemeClr val="bg1"/>
                </a:solidFill>
                <a:latin typeface="+mn-lt"/>
              </a:defRPr>
            </a:lvl4pPr>
            <a:lvl5pPr marL="1133856" indent="-283464">
              <a:spcBef>
                <a:spcPts val="1000"/>
              </a:spcBef>
              <a:buFont typeface="Arial" panose="020B0604020202020204" pitchFamily="34" charset="0"/>
              <a:buChar char="•"/>
              <a:defRPr sz="2000">
                <a:solidFill>
                  <a:schemeClr val="bg1"/>
                </a:solidFill>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Picture Placeholder 14">
            <a:extLst>
              <a:ext uri="{FF2B5EF4-FFF2-40B4-BE49-F238E27FC236}">
                <a16:creationId xmlns:a16="http://schemas.microsoft.com/office/drawing/2014/main" id="{D976D8D6-3BDC-1908-3425-FEE3EEF51A26}"/>
              </a:ext>
            </a:extLst>
          </p:cNvPr>
          <p:cNvSpPr>
            <a:spLocks noGrp="1"/>
          </p:cNvSpPr>
          <p:nvPr>
            <p:ph type="pic" sz="quarter" idx="14"/>
          </p:nvPr>
        </p:nvSpPr>
        <p:spPr>
          <a:xfrm>
            <a:off x="7317920" y="1447800"/>
            <a:ext cx="4214010" cy="4214010"/>
          </a:xfrm>
          <a:prstGeom prst="ellipse">
            <a:avLst/>
          </a:prstGeom>
          <a:solidFill>
            <a:schemeClr val="accent2"/>
          </a:solidFill>
        </p:spPr>
        <p:txBody>
          <a:bodyPr/>
          <a:lstStyle>
            <a:lvl1pPr marL="0" indent="0" algn="ctr">
              <a:buNone/>
              <a:defRPr sz="2000"/>
            </a:lvl1pPr>
          </a:lstStyle>
          <a:p>
            <a:r>
              <a:rPr lang="en-US" dirty="0"/>
              <a:t>Click icon to add picture</a:t>
            </a:r>
          </a:p>
        </p:txBody>
      </p:sp>
      <p:sp>
        <p:nvSpPr>
          <p:cNvPr id="4" name="Date Placeholder 3">
            <a:extLst>
              <a:ext uri="{FF2B5EF4-FFF2-40B4-BE49-F238E27FC236}">
                <a16:creationId xmlns:a16="http://schemas.microsoft.com/office/drawing/2014/main" id="{8E95D4F5-F69B-42F6-8A9D-330F696E144B}"/>
              </a:ext>
            </a:extLst>
          </p:cNvPr>
          <p:cNvSpPr>
            <a:spLocks noGrp="1"/>
          </p:cNvSpPr>
          <p:nvPr>
            <p:ph type="dt" sz="half" idx="10"/>
          </p:nvPr>
        </p:nvSpPr>
        <p:spPr/>
        <p:txBody>
          <a:bodyPr>
            <a:noAutofit/>
          </a:bodyPr>
          <a:lstStyle>
            <a:lvl1pPr>
              <a:defRPr>
                <a:solidFill>
                  <a:schemeClr val="accent2"/>
                </a:solidFill>
                <a:latin typeface="+mn-lt"/>
              </a:defRPr>
            </a:lvl1pPr>
          </a:lstStyle>
          <a:p>
            <a:r>
              <a:rPr lang="en-US" dirty="0"/>
              <a:t>9/8/20XX</a:t>
            </a:r>
          </a:p>
        </p:txBody>
      </p:sp>
      <p:sp>
        <p:nvSpPr>
          <p:cNvPr id="5" name="Footer Placeholder 4">
            <a:extLst>
              <a:ext uri="{FF2B5EF4-FFF2-40B4-BE49-F238E27FC236}">
                <a16:creationId xmlns:a16="http://schemas.microsoft.com/office/drawing/2014/main" id="{FA79A23A-2238-4904-8692-9F2DAE8B8FC9}"/>
              </a:ext>
            </a:extLst>
          </p:cNvPr>
          <p:cNvSpPr>
            <a:spLocks noGrp="1"/>
          </p:cNvSpPr>
          <p:nvPr>
            <p:ph type="ftr" sz="quarter" idx="11"/>
          </p:nvPr>
        </p:nvSpPr>
        <p:spPr/>
        <p:txBody>
          <a:bodyPr>
            <a:noAutofit/>
          </a:bodyPr>
          <a:lstStyle>
            <a:lvl1pPr>
              <a:defRPr>
                <a:solidFill>
                  <a:schemeClr val="accent2"/>
                </a:solidFill>
                <a:latin typeface="+mn-lt"/>
              </a:defRPr>
            </a:lvl1pPr>
          </a:lstStyle>
          <a:p>
            <a:endParaRPr lang="en-US" dirty="0"/>
          </a:p>
        </p:txBody>
      </p:sp>
      <p:sp>
        <p:nvSpPr>
          <p:cNvPr id="6" name="Slide Number Placeholder 5">
            <a:extLst>
              <a:ext uri="{FF2B5EF4-FFF2-40B4-BE49-F238E27FC236}">
                <a16:creationId xmlns:a16="http://schemas.microsoft.com/office/drawing/2014/main" id="{DB69FC35-DDC8-45FB-8ACB-21C15F57C1F1}"/>
              </a:ext>
            </a:extLst>
          </p:cNvPr>
          <p:cNvSpPr>
            <a:spLocks noGrp="1"/>
          </p:cNvSpPr>
          <p:nvPr>
            <p:ph type="sldNum" sz="quarter" idx="12"/>
          </p:nvPr>
        </p:nvSpPr>
        <p:spPr>
          <a:xfrm>
            <a:off x="10206318" y="6356350"/>
            <a:ext cx="1604682" cy="365125"/>
          </a:xfrm>
        </p:spPr>
        <p:txBody>
          <a:bodyPr>
            <a:noAutofit/>
          </a:bodyPr>
          <a:lstStyle>
            <a:lvl1pPr>
              <a:defRPr>
                <a:solidFill>
                  <a:schemeClr val="accent3"/>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41930305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98F9AA-2C87-421D-97C1-B4248DFDC2C2}"/>
              </a:ext>
            </a:extLst>
          </p:cNvPr>
          <p:cNvSpPr>
            <a:spLocks noGrp="1"/>
          </p:cNvSpPr>
          <p:nvPr>
            <p:ph type="title"/>
          </p:nvPr>
        </p:nvSpPr>
        <p:spPr>
          <a:xfrm>
            <a:off x="381000" y="381000"/>
            <a:ext cx="11430000" cy="1325563"/>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381000" y="1825625"/>
            <a:ext cx="11430000" cy="4351338"/>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EED77A09-15C2-4E47-948E-AACAFCA47D40}"/>
              </a:ext>
            </a:extLst>
          </p:cNvPr>
          <p:cNvSpPr>
            <a:spLocks noGrp="1"/>
          </p:cNvSpPr>
          <p:nvPr>
            <p:ph type="dt" sz="half" idx="2"/>
          </p:nvPr>
        </p:nvSpPr>
        <p:spPr>
          <a:xfrm>
            <a:off x="381000" y="6356350"/>
            <a:ext cx="2743200" cy="365125"/>
          </a:xfrm>
          <a:prstGeom prst="rect">
            <a:avLst/>
          </a:prstGeom>
        </p:spPr>
        <p:txBody>
          <a:bodyPr vert="horz" lIns="91440" tIns="45720" rIns="91440" bIns="45720" rtlCol="0" anchor="ctr">
            <a:noAutofit/>
          </a:bodyPr>
          <a:lstStyle>
            <a:lvl1pPr algn="l">
              <a:defRPr sz="1200">
                <a:solidFill>
                  <a:schemeClr val="tx2"/>
                </a:solidFill>
                <a:latin typeface="+mn-lt"/>
              </a:defRPr>
            </a:lvl1pPr>
          </a:lstStyle>
          <a:p>
            <a:r>
              <a:rPr lang="en-US" dirty="0"/>
              <a:t>9/8/20XX</a:t>
            </a:r>
          </a:p>
        </p:txBody>
      </p:sp>
      <p:sp>
        <p:nvSpPr>
          <p:cNvPr id="5" name="Footer Placeholder 4">
            <a:extLst>
              <a:ext uri="{FF2B5EF4-FFF2-40B4-BE49-F238E27FC236}">
                <a16:creationId xmlns:a16="http://schemas.microsoft.com/office/drawing/2014/main" id="{60567522-C3B6-46EB-A361-BEC2510B00C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tx2"/>
                </a:solidFill>
                <a:latin typeface="+mn-lt"/>
              </a:defRPr>
            </a:lvl1pPr>
          </a:lstStyle>
          <a:p>
            <a:endParaRPr lang="en-US" dirty="0"/>
          </a:p>
        </p:txBody>
      </p:sp>
      <p:sp>
        <p:nvSpPr>
          <p:cNvPr id="6" name="Slide Number Placeholder 5">
            <a:extLst>
              <a:ext uri="{FF2B5EF4-FFF2-40B4-BE49-F238E27FC236}">
                <a16:creationId xmlns:a16="http://schemas.microsoft.com/office/drawing/2014/main" id="{CDC57CF0-034F-450D-937C-718D5AF1A059}"/>
              </a:ext>
            </a:extLst>
          </p:cNvPr>
          <p:cNvSpPr>
            <a:spLocks noGrp="1"/>
          </p:cNvSpPr>
          <p:nvPr>
            <p:ph type="sldNum" sz="quarter" idx="4"/>
          </p:nvPr>
        </p:nvSpPr>
        <p:spPr>
          <a:xfrm>
            <a:off x="9067800" y="6356350"/>
            <a:ext cx="2743200" cy="365125"/>
          </a:xfrm>
          <a:prstGeom prst="rect">
            <a:avLst/>
          </a:prstGeom>
        </p:spPr>
        <p:txBody>
          <a:bodyPr vert="horz" lIns="91440" tIns="45720" rIns="91440" bIns="45720" rtlCol="0" anchor="ctr">
            <a:noAutofit/>
          </a:bodyPr>
          <a:lstStyle>
            <a:lvl1pPr algn="r">
              <a:defRPr sz="1200">
                <a:solidFill>
                  <a:schemeClr val="tx2"/>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73" r:id="rId3"/>
    <p:sldLayoutId id="2147483674" r:id="rId4"/>
    <p:sldLayoutId id="2147483671" r:id="rId5"/>
    <p:sldLayoutId id="2147483659" r:id="rId6"/>
    <p:sldLayoutId id="2147483668" r:id="rId7"/>
    <p:sldLayoutId id="2147483669" r:id="rId8"/>
    <p:sldLayoutId id="2147483675" r:id="rId9"/>
    <p:sldLayoutId id="2147483677" r:id="rId10"/>
    <p:sldLayoutId id="2147483676" r:id="rId11"/>
    <p:sldLayoutId id="2147483661" r:id="rId12"/>
    <p:sldLayoutId id="2147483666" r:id="rId13"/>
  </p:sldLayoutIdLst>
  <p:hf sldNum="0" hdr="0" ftr="0" dt="0"/>
  <p:txStyles>
    <p:titleStyle>
      <a:lvl1pPr algn="l" defTabSz="914400" rtl="0" eaLnBrk="1" latinLnBrk="0" hangingPunct="1">
        <a:lnSpc>
          <a:spcPct val="8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A4A3A4"/>
          </p15:clr>
        </p15:guide>
        <p15:guide id="2" pos="3840" userDrawn="1">
          <p15:clr>
            <a:srgbClr val="A4A3A4"/>
          </p15:clr>
        </p15:guide>
        <p15:guide id="3" pos="240" userDrawn="1">
          <p15:clr>
            <a:srgbClr val="547EBF"/>
          </p15:clr>
        </p15:guide>
        <p15:guide id="4" orient="horz" pos="240" userDrawn="1">
          <p15:clr>
            <a:srgbClr val="547EBF"/>
          </p15:clr>
        </p15:guide>
        <p15:guide id="5" pos="7440" userDrawn="1">
          <p15:clr>
            <a:srgbClr val="547EBF"/>
          </p15:clr>
        </p15:guide>
        <p15:guide id="6" orient="horz" pos="4080" userDrawn="1">
          <p15:clr>
            <a:srgbClr val="547EBF"/>
          </p15:clr>
        </p15:guide>
        <p15:guide id="7" pos="3960" userDrawn="1">
          <p15:clr>
            <a:srgbClr val="547EBF"/>
          </p15:clr>
        </p15:guide>
        <p15:guide id="8" pos="3720" userDrawn="1">
          <p15:clr>
            <a:srgbClr val="547EBF"/>
          </p15:clr>
        </p15:guide>
        <p15:guide id="9" pos="2112" userDrawn="1">
          <p15:clr>
            <a:srgbClr val="547EBF"/>
          </p15:clr>
        </p15:guide>
        <p15:guide id="10" pos="1848" userDrawn="1">
          <p15:clr>
            <a:srgbClr val="547EBF"/>
          </p15:clr>
        </p15:guide>
        <p15:guide id="11" pos="5568" userDrawn="1">
          <p15:clr>
            <a:srgbClr val="547EBF"/>
          </p15:clr>
        </p15:guide>
        <p15:guide id="12" pos="5832" userDrawn="1">
          <p15:clr>
            <a:srgbClr val="547EBF"/>
          </p15:clr>
        </p15:guide>
        <p15:guide id="13" pos="4968" userDrawn="1">
          <p15:clr>
            <a:srgbClr val="9FCC3B"/>
          </p15:clr>
        </p15:guide>
        <p15:guide id="14" pos="5208" userDrawn="1">
          <p15:clr>
            <a:srgbClr val="9FCC3B"/>
          </p15:clr>
        </p15:guide>
        <p15:guide id="15" pos="2712" userDrawn="1">
          <p15:clr>
            <a:srgbClr val="9FCC3B"/>
          </p15:clr>
        </p15:guide>
        <p15:guide id="16" pos="2472" userDrawn="1">
          <p15:clr>
            <a:srgbClr val="9FCC3B"/>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customXml" Target="../ink/ink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4F056-BE89-D676-0861-6110F679C0DC}"/>
              </a:ext>
            </a:extLst>
          </p:cNvPr>
          <p:cNvSpPr>
            <a:spLocks noGrp="1"/>
          </p:cNvSpPr>
          <p:nvPr>
            <p:ph type="ctrTitle"/>
          </p:nvPr>
        </p:nvSpPr>
        <p:spPr/>
        <p:txBody>
          <a:bodyPr/>
          <a:lstStyle/>
          <a:p>
            <a:endParaRPr lang="en-IN" dirty="0"/>
          </a:p>
        </p:txBody>
      </p:sp>
      <p:sp>
        <p:nvSpPr>
          <p:cNvPr id="3" name="Rectangle 2">
            <a:extLst>
              <a:ext uri="{FF2B5EF4-FFF2-40B4-BE49-F238E27FC236}">
                <a16:creationId xmlns:a16="http://schemas.microsoft.com/office/drawing/2014/main" id="{0112FC28-70DE-F814-F2A3-6BBCF562E89F}"/>
              </a:ext>
            </a:extLst>
          </p:cNvPr>
          <p:cNvSpPr/>
          <p:nvPr/>
        </p:nvSpPr>
        <p:spPr>
          <a:xfrm>
            <a:off x="-892098" y="-10582507"/>
            <a:ext cx="24437632" cy="19637298"/>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mc:AlternateContent xmlns:mc="http://schemas.openxmlformats.org/markup-compatibility/2006" xmlns:p14="http://schemas.microsoft.com/office/powerpoint/2010/main">
        <mc:Choice Requires="p14">
          <p:contentPart p14:bwMode="auto" r:id="rId2">
            <p14:nvContentPartPr>
              <p14:cNvPr id="6" name="Ink 5">
                <a:extLst>
                  <a:ext uri="{FF2B5EF4-FFF2-40B4-BE49-F238E27FC236}">
                    <a16:creationId xmlns:a16="http://schemas.microsoft.com/office/drawing/2014/main" id="{4C02FDE9-3B2B-E4A6-4519-91477B202567}"/>
                  </a:ext>
                </a:extLst>
              </p14:cNvPr>
              <p14:cNvContentPartPr/>
              <p14:nvPr/>
            </p14:nvContentPartPr>
            <p14:xfrm>
              <a:off x="11621520" y="4862520"/>
              <a:ext cx="360" cy="360"/>
            </p14:xfrm>
          </p:contentPart>
        </mc:Choice>
        <mc:Fallback xmlns="">
          <p:pic>
            <p:nvPicPr>
              <p:cNvPr id="6" name="Ink 5">
                <a:extLst>
                  <a:ext uri="{FF2B5EF4-FFF2-40B4-BE49-F238E27FC236}">
                    <a16:creationId xmlns:a16="http://schemas.microsoft.com/office/drawing/2014/main" id="{4C02FDE9-3B2B-E4A6-4519-91477B202567}"/>
                  </a:ext>
                </a:extLst>
              </p:cNvPr>
              <p:cNvPicPr/>
              <p:nvPr/>
            </p:nvPicPr>
            <p:blipFill>
              <a:blip r:embed="rId3"/>
              <a:stretch>
                <a:fillRect/>
              </a:stretch>
            </p:blipFill>
            <p:spPr>
              <a:xfrm>
                <a:off x="11612160" y="4853160"/>
                <a:ext cx="19080" cy="19080"/>
              </a:xfrm>
              <a:prstGeom prst="rect">
                <a:avLst/>
              </a:prstGeom>
            </p:spPr>
          </p:pic>
        </mc:Fallback>
      </mc:AlternateContent>
    </p:spTree>
    <p:extLst>
      <p:ext uri="{BB962C8B-B14F-4D97-AF65-F5344CB8AC3E}">
        <p14:creationId xmlns:p14="http://schemas.microsoft.com/office/powerpoint/2010/main" val="2355396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FF5EE67-DE83-C00F-F31C-58A2B46234DB}"/>
              </a:ext>
            </a:extLst>
          </p:cNvPr>
          <p:cNvSpPr>
            <a:spLocks noGrp="1"/>
          </p:cNvSpPr>
          <p:nvPr>
            <p:ph type="title"/>
          </p:nvPr>
        </p:nvSpPr>
        <p:spPr/>
        <p:txBody>
          <a:bodyPr/>
          <a:lstStyle/>
          <a:p>
            <a:r>
              <a:rPr lang="en-US" dirty="0"/>
              <a:t>complex carbohydrate (sugar)</a:t>
            </a:r>
          </a:p>
        </p:txBody>
      </p:sp>
      <p:sp>
        <p:nvSpPr>
          <p:cNvPr id="3" name="Content Placeholder 2">
            <a:extLst>
              <a:ext uri="{FF2B5EF4-FFF2-40B4-BE49-F238E27FC236}">
                <a16:creationId xmlns:a16="http://schemas.microsoft.com/office/drawing/2014/main" id="{DAF7743C-9A64-6DD7-26EC-7870E2484D2F}"/>
              </a:ext>
            </a:extLst>
          </p:cNvPr>
          <p:cNvSpPr>
            <a:spLocks noGrp="1"/>
          </p:cNvSpPr>
          <p:nvPr>
            <p:ph idx="14"/>
          </p:nvPr>
        </p:nvSpPr>
        <p:spPr>
          <a:xfrm>
            <a:off x="1" y="2253344"/>
            <a:ext cx="12115800" cy="2441704"/>
          </a:xfrm>
        </p:spPr>
        <p:txBody>
          <a:bodyPr vert="horz" lIns="91440" tIns="45720" rIns="91440" bIns="45720" rtlCol="0" anchor="t">
            <a:noAutofit/>
          </a:bodyPr>
          <a:lstStyle/>
          <a:p>
            <a:pPr marL="59690" indent="0">
              <a:buNone/>
            </a:pPr>
            <a:r>
              <a:rPr lang="en-US" sz="3200" b="1" dirty="0">
                <a:ea typeface="+mn-lt"/>
                <a:cs typeface="+mn-lt"/>
              </a:rPr>
              <a:t>Complex carbohydrates</a:t>
            </a:r>
            <a:r>
              <a:rPr lang="en-US" sz="3200" dirty="0">
                <a:ea typeface="+mn-lt"/>
                <a:cs typeface="+mn-lt"/>
              </a:rPr>
              <a:t> are made up of long chains of sugar molecules, which means they take longer for the body to break down and digest compared to simple carbohydrates. This slower digestion process provides a more gradual and sustained release of energy, making complex carbohydrates a more stable source of energy for the body.</a:t>
            </a:r>
            <a:endParaRPr lang="en-US" sz="3200" dirty="0"/>
          </a:p>
        </p:txBody>
      </p:sp>
      <p:pic>
        <p:nvPicPr>
          <p:cNvPr id="4" name="Picture 3" descr="A collage of food&#10;&#10;Description automatically generated">
            <a:extLst>
              <a:ext uri="{FF2B5EF4-FFF2-40B4-BE49-F238E27FC236}">
                <a16:creationId xmlns:a16="http://schemas.microsoft.com/office/drawing/2014/main" id="{0286BFF8-4E83-39B8-3ECD-9AF87323E89F}"/>
              </a:ext>
            </a:extLst>
          </p:cNvPr>
          <p:cNvPicPr>
            <a:picLocks noChangeAspect="1"/>
          </p:cNvPicPr>
          <p:nvPr/>
        </p:nvPicPr>
        <p:blipFill>
          <a:blip r:embed="rId3"/>
          <a:stretch>
            <a:fillRect/>
          </a:stretch>
        </p:blipFill>
        <p:spPr>
          <a:xfrm>
            <a:off x="4131232" y="4614705"/>
            <a:ext cx="4083170" cy="2066679"/>
          </a:xfrm>
          <a:prstGeom prst="roundRect">
            <a:avLst>
              <a:gd name="adj" fmla="val 11111"/>
            </a:avLst>
          </a:prstGeom>
          <a:ln w="190500" cap="rnd">
            <a:solidFill>
              <a:srgbClr val="C8C6BD"/>
            </a:solidFill>
            <a:prstDash val="solid"/>
          </a:ln>
          <a:effectLst>
            <a:outerShdw blurRad="101600" dist="50800" dir="7200000" algn="tl" rotWithShape="0">
              <a:srgbClr val="000000">
                <a:alpha val="45000"/>
              </a:srgbClr>
            </a:outerShdw>
          </a:effectLst>
          <a:scene3d>
            <a:camera prst="perspectiveFront" fov="5400000"/>
            <a:lightRig rig="threePt" dir="t">
              <a:rot lat="0" lon="0" rev="19200000"/>
            </a:lightRig>
          </a:scene3d>
          <a:sp3d extrusionH="25400">
            <a:bevelT w="304800" h="152400" prst="hardEdge"/>
            <a:extrusionClr>
              <a:srgbClr val="FFFFFF"/>
            </a:extrusionClr>
          </a:sp3d>
        </p:spPr>
      </p:pic>
    </p:spTree>
    <p:extLst>
      <p:ext uri="{BB962C8B-B14F-4D97-AF65-F5344CB8AC3E}">
        <p14:creationId xmlns:p14="http://schemas.microsoft.com/office/powerpoint/2010/main" val="450150175"/>
      </p:ext>
    </p:extLst>
  </p:cSld>
  <p:clrMapOvr>
    <a:masterClrMapping/>
  </p:clrMapOvr>
  <p:transition spd="slow">
    <p:comb/>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E1FED1BE-1684-1DFB-3BED-9F68B7A423E6}"/>
              </a:ext>
            </a:extLst>
          </p:cNvPr>
          <p:cNvSpPr>
            <a:spLocks noGrp="1"/>
          </p:cNvSpPr>
          <p:nvPr>
            <p:ph type="title"/>
          </p:nvPr>
        </p:nvSpPr>
        <p:spPr>
          <a:xfrm>
            <a:off x="1167492" y="136527"/>
            <a:ext cx="9601200" cy="734330"/>
          </a:xfrm>
        </p:spPr>
        <p:txBody>
          <a:bodyPr/>
          <a:lstStyle/>
          <a:p>
            <a:r>
              <a:rPr lang="en-US" dirty="0"/>
              <a:t>Disadvantage of Carbohydrate</a:t>
            </a:r>
          </a:p>
        </p:txBody>
      </p:sp>
      <p:pic>
        <p:nvPicPr>
          <p:cNvPr id="15" name="Content Placeholder 14" descr="A group of bread and cookies&#10;&#10;Description automatically generated">
            <a:extLst>
              <a:ext uri="{FF2B5EF4-FFF2-40B4-BE49-F238E27FC236}">
                <a16:creationId xmlns:a16="http://schemas.microsoft.com/office/drawing/2014/main" id="{CF730D3D-8918-A9E8-8FCA-D928D894CC76}"/>
              </a:ext>
            </a:extLst>
          </p:cNvPr>
          <p:cNvPicPr>
            <a:picLocks noGrp="1" noChangeAspect="1"/>
          </p:cNvPicPr>
          <p:nvPr>
            <p:ph idx="1"/>
          </p:nvPr>
        </p:nvPicPr>
        <p:blipFill>
          <a:blip r:embed="rId3"/>
          <a:stretch>
            <a:fillRect/>
          </a:stretch>
        </p:blipFill>
        <p:spPr>
          <a:xfrm>
            <a:off x="6404752" y="1473419"/>
            <a:ext cx="4811888" cy="3351035"/>
          </a:xfrm>
        </p:spPr>
      </p:pic>
      <p:sp>
        <p:nvSpPr>
          <p:cNvPr id="22" name="TextBox 21">
            <a:extLst>
              <a:ext uri="{FF2B5EF4-FFF2-40B4-BE49-F238E27FC236}">
                <a16:creationId xmlns:a16="http://schemas.microsoft.com/office/drawing/2014/main" id="{9C0DD710-4F7D-26AC-6412-922BDD51CDCC}"/>
              </a:ext>
            </a:extLst>
          </p:cNvPr>
          <p:cNvSpPr txBox="1"/>
          <p:nvPr/>
        </p:nvSpPr>
        <p:spPr>
          <a:xfrm>
            <a:off x="210457" y="1148745"/>
            <a:ext cx="5878610" cy="600164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2400" b="1" dirty="0">
                <a:ea typeface="+mn-lt"/>
                <a:cs typeface="+mn-lt"/>
              </a:rPr>
              <a:t>Weight Gain</a:t>
            </a:r>
            <a:r>
              <a:rPr lang="en-US" sz="2400" dirty="0">
                <a:ea typeface="+mn-lt"/>
                <a:cs typeface="+mn-lt"/>
              </a:rPr>
              <a:t>: Eating too many carbs can lead to weight gain because extra carbs are stored as fat.</a:t>
            </a:r>
            <a:endParaRPr lang="en-US" sz="2400" dirty="0"/>
          </a:p>
          <a:p>
            <a:pPr marL="285750" indent="-285750">
              <a:buFont typeface="Arial"/>
              <a:buChar char="•"/>
            </a:pPr>
            <a:r>
              <a:rPr lang="en-US" sz="2400" b="1" dirty="0">
                <a:ea typeface="+mn-lt"/>
                <a:cs typeface="+mn-lt"/>
              </a:rPr>
              <a:t>Blood Sugar Spikes</a:t>
            </a:r>
            <a:r>
              <a:rPr lang="en-US" sz="2400" dirty="0">
                <a:ea typeface="+mn-lt"/>
                <a:cs typeface="+mn-lt"/>
              </a:rPr>
              <a:t>: Foods with lots of sugar can cause quick rises in blood sugar, which can be bad for your health.</a:t>
            </a:r>
            <a:endParaRPr lang="en-US" sz="2400" dirty="0"/>
          </a:p>
          <a:p>
            <a:pPr marL="285750" indent="-285750">
              <a:buFont typeface="Arial"/>
              <a:buChar char="•"/>
            </a:pPr>
            <a:r>
              <a:rPr lang="en-US" sz="2400" b="1" dirty="0">
                <a:ea typeface="+mn-lt"/>
                <a:cs typeface="+mn-lt"/>
              </a:rPr>
              <a:t>Dental Problems</a:t>
            </a:r>
            <a:r>
              <a:rPr lang="en-US" sz="2400" dirty="0">
                <a:ea typeface="+mn-lt"/>
                <a:cs typeface="+mn-lt"/>
              </a:rPr>
              <a:t>: Sugary foods can lead to tooth decay and cavities.</a:t>
            </a:r>
            <a:endParaRPr lang="en-US" sz="2400" dirty="0"/>
          </a:p>
          <a:p>
            <a:pPr marL="285750" indent="-285750">
              <a:buFont typeface="Arial"/>
              <a:buChar char="•"/>
            </a:pPr>
            <a:r>
              <a:rPr lang="en-US" sz="2400" b="1" dirty="0">
                <a:ea typeface="+mn-lt"/>
                <a:cs typeface="+mn-lt"/>
              </a:rPr>
              <a:t>Nutrient Gaps</a:t>
            </a:r>
            <a:r>
              <a:rPr lang="en-US" sz="2400" dirty="0">
                <a:ea typeface="+mn-lt"/>
                <a:cs typeface="+mn-lt"/>
              </a:rPr>
              <a:t>: Eating too many refined carbs can mean missing out on important nutrients like vitamins and minerals.</a:t>
            </a:r>
            <a:endParaRPr lang="en-US" sz="2400" dirty="0"/>
          </a:p>
          <a:p>
            <a:pPr marL="285750" indent="-285750">
              <a:buFont typeface="Arial"/>
              <a:buChar char="•"/>
            </a:pPr>
            <a:r>
              <a:rPr lang="en-US" sz="2400" b="1" dirty="0">
                <a:ea typeface="+mn-lt"/>
                <a:cs typeface="+mn-lt"/>
              </a:rPr>
              <a:t>Stomach Issues</a:t>
            </a:r>
            <a:r>
              <a:rPr lang="en-US" sz="2400" dirty="0">
                <a:ea typeface="+mn-lt"/>
                <a:cs typeface="+mn-lt"/>
              </a:rPr>
              <a:t>: Too much fiber can cause bloating or gas if you suddenly eat a lot of it.</a:t>
            </a:r>
            <a:endParaRPr lang="en-US" sz="2400" dirty="0"/>
          </a:p>
          <a:p>
            <a:pPr algn="l"/>
            <a:endParaRPr lang="en-US" sz="2400" dirty="0"/>
          </a:p>
        </p:txBody>
      </p:sp>
    </p:spTree>
    <p:extLst>
      <p:ext uri="{BB962C8B-B14F-4D97-AF65-F5344CB8AC3E}">
        <p14:creationId xmlns:p14="http://schemas.microsoft.com/office/powerpoint/2010/main" val="126593962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E1FED1BE-1684-1DFB-3BED-9F68B7A423E6}"/>
              </a:ext>
            </a:extLst>
          </p:cNvPr>
          <p:cNvSpPr>
            <a:spLocks noGrp="1"/>
          </p:cNvSpPr>
          <p:nvPr>
            <p:ph type="title"/>
          </p:nvPr>
        </p:nvSpPr>
        <p:spPr>
          <a:xfrm>
            <a:off x="1167492" y="136527"/>
            <a:ext cx="9601200" cy="712560"/>
          </a:xfrm>
        </p:spPr>
        <p:txBody>
          <a:bodyPr/>
          <a:lstStyle/>
          <a:p>
            <a:r>
              <a:rPr lang="en-US" dirty="0"/>
              <a:t>Advantages of Carbohydrate</a:t>
            </a:r>
          </a:p>
        </p:txBody>
      </p:sp>
      <p:pic>
        <p:nvPicPr>
          <p:cNvPr id="4" name="Content Placeholder 3" descr="A close up of a person&#10;&#10;Description automatically generated">
            <a:extLst>
              <a:ext uri="{FF2B5EF4-FFF2-40B4-BE49-F238E27FC236}">
                <a16:creationId xmlns:a16="http://schemas.microsoft.com/office/drawing/2014/main" id="{BD346EE0-BE1D-B2D2-4183-06B79E85C3DD}"/>
              </a:ext>
            </a:extLst>
          </p:cNvPr>
          <p:cNvPicPr>
            <a:picLocks noGrp="1" noChangeAspect="1"/>
          </p:cNvPicPr>
          <p:nvPr>
            <p:ph idx="1"/>
          </p:nvPr>
        </p:nvPicPr>
        <p:blipFill>
          <a:blip r:embed="rId3"/>
          <a:stretch>
            <a:fillRect/>
          </a:stretch>
        </p:blipFill>
        <p:spPr>
          <a:xfrm>
            <a:off x="7032190" y="2858849"/>
            <a:ext cx="4416365" cy="1648724"/>
          </a:xfrm>
        </p:spPr>
      </p:pic>
      <p:sp>
        <p:nvSpPr>
          <p:cNvPr id="22" name="TextBox 21">
            <a:extLst>
              <a:ext uri="{FF2B5EF4-FFF2-40B4-BE49-F238E27FC236}">
                <a16:creationId xmlns:a16="http://schemas.microsoft.com/office/drawing/2014/main" id="{9C0DD710-4F7D-26AC-6412-922BDD51CDCC}"/>
              </a:ext>
            </a:extLst>
          </p:cNvPr>
          <p:cNvSpPr txBox="1"/>
          <p:nvPr/>
        </p:nvSpPr>
        <p:spPr>
          <a:xfrm>
            <a:off x="237881" y="977400"/>
            <a:ext cx="6826947" cy="63709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buFont typeface="Arial"/>
              <a:buChar char="•"/>
            </a:pPr>
            <a:r>
              <a:rPr lang="en-US" sz="2400" b="1" dirty="0">
                <a:ea typeface="+mn-lt"/>
                <a:cs typeface="+mn-lt"/>
              </a:rPr>
              <a:t>Energy</a:t>
            </a:r>
            <a:r>
              <a:rPr lang="en-US" sz="2400" dirty="0">
                <a:ea typeface="+mn-lt"/>
                <a:cs typeface="+mn-lt"/>
              </a:rPr>
              <a:t>: They provide a primary source of energy for the body and brain, helping you stay active and focused.</a:t>
            </a:r>
            <a:endParaRPr lang="en-US" sz="2400" dirty="0"/>
          </a:p>
          <a:p>
            <a:pPr>
              <a:buFont typeface="Arial"/>
              <a:buChar char="•"/>
            </a:pPr>
            <a:r>
              <a:rPr lang="en-US" sz="2400" b="1" dirty="0">
                <a:ea typeface="+mn-lt"/>
                <a:cs typeface="+mn-lt"/>
              </a:rPr>
              <a:t>Digestive Health</a:t>
            </a:r>
            <a:r>
              <a:rPr lang="en-US" sz="2400" dirty="0">
                <a:ea typeface="+mn-lt"/>
                <a:cs typeface="+mn-lt"/>
              </a:rPr>
              <a:t>: Foods high in fiber, a type of carbohydrate, aid in digestion and help prevent constipation.</a:t>
            </a:r>
            <a:endParaRPr lang="en-US" sz="2400" dirty="0"/>
          </a:p>
          <a:p>
            <a:pPr>
              <a:buFont typeface="Arial"/>
              <a:buChar char="•"/>
            </a:pPr>
            <a:r>
              <a:rPr lang="en-US" sz="2400" b="1" dirty="0">
                <a:ea typeface="+mn-lt"/>
                <a:cs typeface="+mn-lt"/>
              </a:rPr>
              <a:t>Stable Blood Sugar</a:t>
            </a:r>
            <a:r>
              <a:rPr lang="en-US" sz="2400" dirty="0">
                <a:ea typeface="+mn-lt"/>
                <a:cs typeface="+mn-lt"/>
              </a:rPr>
              <a:t>: Complex carbohydrates release energy slowly, helping to maintain steady blood sugar levels.</a:t>
            </a:r>
            <a:endParaRPr lang="en-US" sz="2400" dirty="0"/>
          </a:p>
          <a:p>
            <a:pPr>
              <a:buFont typeface="Arial"/>
              <a:buChar char="•"/>
            </a:pPr>
            <a:r>
              <a:rPr lang="en-US" sz="2400" b="1" dirty="0">
                <a:ea typeface="+mn-lt"/>
                <a:cs typeface="+mn-lt"/>
              </a:rPr>
              <a:t>Nutrient-Rich</a:t>
            </a:r>
            <a:r>
              <a:rPr lang="en-US" sz="2400" dirty="0">
                <a:ea typeface="+mn-lt"/>
                <a:cs typeface="+mn-lt"/>
              </a:rPr>
              <a:t>: Many carbohydrate-rich foods, like fruits, vegetables, and whole grains, are also packed with vitamins, minerals, and antioxidants.</a:t>
            </a:r>
            <a:endParaRPr lang="en-US" sz="2400" dirty="0"/>
          </a:p>
          <a:p>
            <a:pPr>
              <a:buFont typeface="Arial"/>
              <a:buChar char="•"/>
            </a:pPr>
            <a:r>
              <a:rPr lang="en-US" sz="2400" b="1" dirty="0">
                <a:ea typeface="+mn-lt"/>
                <a:cs typeface="+mn-lt"/>
              </a:rPr>
              <a:t>Satiation</a:t>
            </a:r>
            <a:r>
              <a:rPr lang="en-US" sz="2400" dirty="0">
                <a:ea typeface="+mn-lt"/>
                <a:cs typeface="+mn-lt"/>
              </a:rPr>
              <a:t>: High-fiber foods help you feel full longer, which can help with appetite control and weight management.</a:t>
            </a:r>
            <a:endParaRPr lang="en-US" sz="2400" dirty="0"/>
          </a:p>
          <a:p>
            <a:pPr marL="285750" indent="-285750">
              <a:buFont typeface="Arial"/>
              <a:buChar char="•"/>
            </a:pPr>
            <a:endParaRPr lang="en-US" sz="2400" dirty="0"/>
          </a:p>
          <a:p>
            <a:pPr algn="l"/>
            <a:endParaRPr lang="en-US" sz="2400" dirty="0"/>
          </a:p>
        </p:txBody>
      </p:sp>
    </p:spTree>
    <p:extLst>
      <p:ext uri="{BB962C8B-B14F-4D97-AF65-F5344CB8AC3E}">
        <p14:creationId xmlns:p14="http://schemas.microsoft.com/office/powerpoint/2010/main" val="234307977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A897DD35-CCC5-4043-8712-933A59AE9630}"/>
              </a:ext>
            </a:extLst>
          </p:cNvPr>
          <p:cNvSpPr txBox="1"/>
          <p:nvPr/>
        </p:nvSpPr>
        <p:spPr>
          <a:xfrm>
            <a:off x="741405" y="2636108"/>
            <a:ext cx="8663852" cy="34163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buFont typeface="Wingdings"/>
              <a:buChar char="Ø"/>
            </a:pPr>
            <a:r>
              <a:rPr lang="en-US" sz="3600" dirty="0"/>
              <a:t>What are carbohydrates</a:t>
            </a:r>
          </a:p>
          <a:p>
            <a:pPr marL="457200" indent="-457200">
              <a:buFont typeface="Wingdings"/>
              <a:buChar char="Ø"/>
            </a:pPr>
            <a:r>
              <a:rPr lang="en-US" sz="3600" dirty="0"/>
              <a:t>Types of carbohydrates</a:t>
            </a:r>
          </a:p>
          <a:p>
            <a:pPr marL="457200" indent="-457200">
              <a:buFont typeface="Wingdings"/>
              <a:buChar char="Ø"/>
            </a:pPr>
            <a:r>
              <a:rPr lang="en-US" sz="3600" dirty="0"/>
              <a:t>Simple carbohydrates</a:t>
            </a:r>
          </a:p>
          <a:p>
            <a:pPr marL="457200" indent="-457200">
              <a:buFont typeface="Wingdings"/>
              <a:buChar char="Ø"/>
            </a:pPr>
            <a:r>
              <a:rPr lang="en-US" sz="3600" dirty="0"/>
              <a:t>Complex carbohydrates</a:t>
            </a:r>
          </a:p>
          <a:p>
            <a:pPr marL="457200" indent="-457200">
              <a:buFont typeface="Wingdings"/>
              <a:buChar char="Ø"/>
            </a:pPr>
            <a:r>
              <a:rPr lang="en-US" sz="3600" dirty="0"/>
              <a:t>Disadvantages of carbohydrate</a:t>
            </a:r>
          </a:p>
          <a:p>
            <a:pPr marL="457200" indent="-457200">
              <a:buFont typeface="Wingdings"/>
              <a:buChar char="Ø"/>
            </a:pPr>
            <a:r>
              <a:rPr lang="en-US" sz="3600" dirty="0"/>
              <a:t>Advantages of carbohydrates</a:t>
            </a:r>
          </a:p>
        </p:txBody>
      </p:sp>
      <p:sp>
        <p:nvSpPr>
          <p:cNvPr id="14" name="Title 13">
            <a:extLst>
              <a:ext uri="{FF2B5EF4-FFF2-40B4-BE49-F238E27FC236}">
                <a16:creationId xmlns:a16="http://schemas.microsoft.com/office/drawing/2014/main" id="{FE406B4A-C69F-E3C5-7CB8-9128FEFB2C49}"/>
              </a:ext>
            </a:extLst>
          </p:cNvPr>
          <p:cNvSpPr>
            <a:spLocks noGrp="1"/>
          </p:cNvSpPr>
          <p:nvPr>
            <p:ph type="title"/>
          </p:nvPr>
        </p:nvSpPr>
        <p:spPr>
          <a:xfrm>
            <a:off x="937454" y="543464"/>
            <a:ext cx="10643508" cy="1371600"/>
          </a:xfrm>
        </p:spPr>
        <p:txBody>
          <a:bodyPr/>
          <a:lstStyle/>
          <a:p>
            <a:r>
              <a:rPr lang="en-US" sz="5400" dirty="0"/>
              <a:t>Learned</a:t>
            </a:r>
          </a:p>
        </p:txBody>
      </p:sp>
    </p:spTree>
    <p:extLst>
      <p:ext uri="{BB962C8B-B14F-4D97-AF65-F5344CB8AC3E}">
        <p14:creationId xmlns:p14="http://schemas.microsoft.com/office/powerpoint/2010/main" val="305261311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1000" fill="hold"/>
                                        <p:tgtEl>
                                          <p:spTgt spid="14"/>
                                        </p:tgtEl>
                                        <p:attrNameLst>
                                          <p:attrName>ppt_w</p:attrName>
                                        </p:attrNameLst>
                                      </p:cBhvr>
                                      <p:tavLst>
                                        <p:tav tm="0">
                                          <p:val>
                                            <p:fltVal val="0"/>
                                          </p:val>
                                        </p:tav>
                                        <p:tav tm="100000">
                                          <p:val>
                                            <p:strVal val="#ppt_w"/>
                                          </p:val>
                                        </p:tav>
                                      </p:tavLst>
                                    </p:anim>
                                    <p:anim calcmode="lin" valueType="num">
                                      <p:cBhvr>
                                        <p:cTn id="8" dur="1000" fill="hold"/>
                                        <p:tgtEl>
                                          <p:spTgt spid="14"/>
                                        </p:tgtEl>
                                        <p:attrNameLst>
                                          <p:attrName>ppt_h</p:attrName>
                                        </p:attrNameLst>
                                      </p:cBhvr>
                                      <p:tavLst>
                                        <p:tav tm="0">
                                          <p:val>
                                            <p:fltVal val="0"/>
                                          </p:val>
                                        </p:tav>
                                        <p:tav tm="100000">
                                          <p:val>
                                            <p:strVal val="#ppt_h"/>
                                          </p:val>
                                        </p:tav>
                                      </p:tavLst>
                                    </p:anim>
                                    <p:anim calcmode="lin" valueType="num">
                                      <p:cBhvr>
                                        <p:cTn id="9" dur="1000" fill="hold"/>
                                        <p:tgtEl>
                                          <p:spTgt spid="14"/>
                                        </p:tgtEl>
                                        <p:attrNameLst>
                                          <p:attrName>style.rotation</p:attrName>
                                        </p:attrNameLst>
                                      </p:cBhvr>
                                      <p:tavLst>
                                        <p:tav tm="0">
                                          <p:val>
                                            <p:fltVal val="90"/>
                                          </p:val>
                                        </p:tav>
                                        <p:tav tm="100000">
                                          <p:val>
                                            <p:fltVal val="0"/>
                                          </p:val>
                                        </p:tav>
                                      </p:tavLst>
                                    </p:anim>
                                    <p:animEffect transition="in" filter="fade">
                                      <p:cBhvr>
                                        <p:cTn id="10" dur="1000"/>
                                        <p:tgtEl>
                                          <p:spTgt spid="14"/>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barn(inVertical)">
                                      <p:cBhvr>
                                        <p:cTn id="1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C12930-1AEF-181B-94BA-1171B2BA4FF7}"/>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D478C22E-BA70-2792-F236-5A16C6B6539D}"/>
              </a:ext>
            </a:extLst>
          </p:cNvPr>
          <p:cNvSpPr>
            <a:spLocks noGrp="1"/>
          </p:cNvSpPr>
          <p:nvPr>
            <p:ph idx="1"/>
          </p:nvPr>
        </p:nvSpPr>
        <p:spPr>
          <a:xfrm>
            <a:off x="1158865" y="2621316"/>
            <a:ext cx="9779182" cy="2317268"/>
          </a:xfrm>
        </p:spPr>
        <p:txBody>
          <a:bodyPr vert="horz" lIns="91440" tIns="45720" rIns="91440" bIns="45720" rtlCol="0" anchor="t">
            <a:normAutofit/>
          </a:bodyPr>
          <a:lstStyle/>
          <a:p>
            <a:pPr marL="457200" indent="-457200">
              <a:buFont typeface="Wingdings" panose="020B0604020202020204" pitchFamily="34" charset="0"/>
              <a:buChar char="q"/>
            </a:pPr>
            <a:r>
              <a:rPr lang="en-US" b="1" dirty="0"/>
              <a:t>Carbohydrates</a:t>
            </a:r>
            <a:r>
              <a:rPr lang="en-US" dirty="0"/>
              <a:t>: Provide energy for the body.</a:t>
            </a:r>
          </a:p>
          <a:p>
            <a:pPr marL="457200" indent="-457200">
              <a:buFont typeface="Wingdings" panose="020B0604020202020204" pitchFamily="34" charset="0"/>
              <a:buChar char="q"/>
            </a:pPr>
            <a:r>
              <a:rPr lang="en-US" b="1" dirty="0">
                <a:ea typeface="+mn-lt"/>
                <a:cs typeface="+mn-lt"/>
              </a:rPr>
              <a:t>Simple Carbohydrates</a:t>
            </a:r>
            <a:r>
              <a:rPr lang="en-US" dirty="0">
                <a:ea typeface="+mn-lt"/>
                <a:cs typeface="+mn-lt"/>
              </a:rPr>
              <a:t>: Quick energy sources, found in fruits and sweets.</a:t>
            </a:r>
          </a:p>
          <a:p>
            <a:pPr marL="457200" indent="-457200">
              <a:buFont typeface="Wingdings" panose="020B0604020202020204" pitchFamily="34" charset="0"/>
              <a:buChar char="q"/>
            </a:pPr>
            <a:r>
              <a:rPr lang="en-US" b="1" dirty="0">
                <a:ea typeface="+mn-lt"/>
                <a:cs typeface="+mn-lt"/>
              </a:rPr>
              <a:t>Complex Carbohydrates</a:t>
            </a:r>
            <a:r>
              <a:rPr lang="en-US" dirty="0">
                <a:ea typeface="+mn-lt"/>
                <a:cs typeface="+mn-lt"/>
              </a:rPr>
              <a:t>: Include starches and fiber, providing sustained energy and aiding digestion.</a:t>
            </a:r>
            <a:endParaRPr lang="en-US" dirty="0"/>
          </a:p>
          <a:p>
            <a:pPr marL="457200" indent="-457200">
              <a:buFont typeface="Wingdings" panose="020B0604020202020204" pitchFamily="34" charset="0"/>
              <a:buChar char="q"/>
            </a:pPr>
            <a:endParaRPr lang="en-US" dirty="0"/>
          </a:p>
          <a:p>
            <a:pPr marL="285750" indent="-285750">
              <a:buFont typeface="Wingdings"/>
              <a:buChar char="q"/>
            </a:pPr>
            <a:endParaRPr lang="en-US" dirty="0"/>
          </a:p>
          <a:p>
            <a:pPr marL="285750" indent="-285750">
              <a:buFont typeface="Wingdings"/>
              <a:buChar char="q"/>
            </a:pPr>
            <a:endParaRPr lang="en-US" dirty="0"/>
          </a:p>
          <a:p>
            <a:endParaRPr lang="en-US" dirty="0"/>
          </a:p>
        </p:txBody>
      </p:sp>
    </p:spTree>
    <p:extLst>
      <p:ext uri="{BB962C8B-B14F-4D97-AF65-F5344CB8AC3E}">
        <p14:creationId xmlns:p14="http://schemas.microsoft.com/office/powerpoint/2010/main" val="30686237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3">
                                            <p:txEl>
                                              <p:pRg st="0" end="0"/>
                                            </p:txEl>
                                          </p:spTgt>
                                        </p:tgtEl>
                                        <p:attrNameLst>
                                          <p:attrName>ppt_h</p:attrName>
                                        </p:attrNameLst>
                                      </p:cBhvr>
                                      <p:tavLst>
                                        <p:tav tm="0">
                                          <p:val>
                                            <p:strVal val="#ppt_h"/>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17" presetClass="entr" presetSubtype="10"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p:cTn id="13"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14" dur="500" fill="hold"/>
                                        <p:tgtEl>
                                          <p:spTgt spid="3">
                                            <p:txEl>
                                              <p:pRg st="1" end="1"/>
                                            </p:txEl>
                                          </p:spTgt>
                                        </p:tgtEl>
                                        <p:attrNameLst>
                                          <p:attrName>ppt_h</p:attrName>
                                        </p:attrNameLst>
                                      </p:cBhvr>
                                      <p:tavLst>
                                        <p:tav tm="0">
                                          <p:val>
                                            <p:strVal val="#ppt_h"/>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17" presetClass="entr" presetSubtype="1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p:cTn id="19"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20" dur="500" fill="hold"/>
                                        <p:tgtEl>
                                          <p:spTgt spid="3">
                                            <p:txEl>
                                              <p:pRg st="2" end="2"/>
                                            </p:txEl>
                                          </p:spTgt>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D8A8A3-E2A7-AB68-CBCF-A12574D74855}"/>
              </a:ext>
            </a:extLst>
          </p:cNvPr>
          <p:cNvSpPr>
            <a:spLocks noGrp="1"/>
          </p:cNvSpPr>
          <p:nvPr>
            <p:ph type="title"/>
          </p:nvPr>
        </p:nvSpPr>
        <p:spPr/>
        <p:txBody>
          <a:bodyPr/>
          <a:lstStyle/>
          <a:p>
            <a:r>
              <a:rPr lang="en-US" dirty="0"/>
              <a:t>1. Which type of carbohydrate provides quick energy?</a:t>
            </a:r>
          </a:p>
        </p:txBody>
      </p:sp>
      <p:sp>
        <p:nvSpPr>
          <p:cNvPr id="3" name="Content Placeholder 2">
            <a:extLst>
              <a:ext uri="{FF2B5EF4-FFF2-40B4-BE49-F238E27FC236}">
                <a16:creationId xmlns:a16="http://schemas.microsoft.com/office/drawing/2014/main" id="{085E0B56-1953-B169-46ED-5A4279738E8A}"/>
              </a:ext>
            </a:extLst>
          </p:cNvPr>
          <p:cNvSpPr>
            <a:spLocks noGrp="1"/>
          </p:cNvSpPr>
          <p:nvPr>
            <p:ph idx="1"/>
          </p:nvPr>
        </p:nvSpPr>
        <p:spPr/>
        <p:txBody>
          <a:bodyPr vert="horz" lIns="91440" tIns="45720" rIns="91440" bIns="45720" rtlCol="0" anchor="t">
            <a:normAutofit/>
          </a:bodyPr>
          <a:lstStyle/>
          <a:p>
            <a:endParaRPr lang="en-US" b="1" dirty="0"/>
          </a:p>
          <a:p>
            <a:pPr>
              <a:buFont typeface=""/>
              <a:buChar char="•"/>
            </a:pPr>
            <a:r>
              <a:rPr lang="en-US" sz="4000" dirty="0"/>
              <a:t>A) Complex carbohydrates</a:t>
            </a:r>
          </a:p>
          <a:p>
            <a:pPr>
              <a:buFont typeface=""/>
              <a:buChar char="•"/>
            </a:pPr>
            <a:r>
              <a:rPr lang="en-US" sz="4000" dirty="0"/>
              <a:t>B) Simple carbohydrates                              </a:t>
            </a:r>
          </a:p>
          <a:p>
            <a:pPr>
              <a:buFont typeface=""/>
              <a:buChar char="•"/>
            </a:pPr>
            <a:r>
              <a:rPr lang="en-US" sz="4000" dirty="0"/>
              <a:t>C) Fiber</a:t>
            </a:r>
          </a:p>
          <a:p>
            <a:pPr>
              <a:buFont typeface=""/>
              <a:buChar char="•"/>
            </a:pPr>
            <a:r>
              <a:rPr lang="en-US" sz="4000" dirty="0"/>
              <a:t>D) Protein</a:t>
            </a:r>
          </a:p>
        </p:txBody>
      </p:sp>
      <p:sp>
        <p:nvSpPr>
          <p:cNvPr id="8" name="Rectangle 7">
            <a:extLst>
              <a:ext uri="{FF2B5EF4-FFF2-40B4-BE49-F238E27FC236}">
                <a16:creationId xmlns:a16="http://schemas.microsoft.com/office/drawing/2014/main" id="{AC04F763-A3AD-4233-08F3-48995D9B6C6C}"/>
              </a:ext>
            </a:extLst>
          </p:cNvPr>
          <p:cNvSpPr/>
          <p:nvPr/>
        </p:nvSpPr>
        <p:spPr>
          <a:xfrm>
            <a:off x="6878474" y="3021969"/>
            <a:ext cx="2886629" cy="923330"/>
          </a:xfrm>
          <a:prstGeom prst="rect">
            <a:avLst/>
          </a:prstGeom>
          <a:noFill/>
        </p:spPr>
        <p:txBody>
          <a:bodyPr wrap="square" lIns="91440" tIns="45720" rIns="91440" bIns="45720">
            <a:spAutoFit/>
          </a:bodyPr>
          <a:lstStyle/>
          <a:p>
            <a:pPr algn="ctr"/>
            <a:r>
              <a:rPr lang="en-US" sz="54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(correct)</a:t>
            </a:r>
            <a:endParaRPr lang="en-IN" sz="54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p:txBody>
      </p:sp>
    </p:spTree>
    <p:extLst>
      <p:ext uri="{BB962C8B-B14F-4D97-AF65-F5344CB8AC3E}">
        <p14:creationId xmlns:p14="http://schemas.microsoft.com/office/powerpoint/2010/main" val="52216789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8" presetClass="emph" presetSubtype="0" fill="hold" grpId="0" nodeType="clickEffect">
                                  <p:stCondLst>
                                    <p:cond delay="0"/>
                                  </p:stCondLst>
                                  <p:childTnLst>
                                    <p:animRot by="21600000">
                                      <p:cBhvr>
                                        <p:cTn id="11" dur="2000" fill="hold"/>
                                        <p:tgtEl>
                                          <p:spTgt spid="3">
                                            <p:txEl>
                                              <p:pRg st="1" end="1"/>
                                            </p:txEl>
                                          </p:spTgt>
                                        </p:tgtEl>
                                        <p:attrNameLst>
                                          <p:attrName>r</p:attrName>
                                        </p:attrNameLst>
                                      </p:cBhvr>
                                    </p:animRot>
                                  </p:childTnLst>
                                </p:cTn>
                              </p:par>
                            </p:childTnLst>
                          </p:cTn>
                        </p:par>
                      </p:childTnLst>
                    </p:cTn>
                  </p:par>
                  <p:par>
                    <p:cTn id="12" fill="hold">
                      <p:stCondLst>
                        <p:cond delay="indefinite"/>
                      </p:stCondLst>
                      <p:childTnLst>
                        <p:par>
                          <p:cTn id="13" fill="hold">
                            <p:stCondLst>
                              <p:cond delay="0"/>
                            </p:stCondLst>
                            <p:childTnLst>
                              <p:par>
                                <p:cTn id="14" presetID="8" presetClass="emph" presetSubtype="0" fill="hold" grpId="0" nodeType="clickEffect">
                                  <p:stCondLst>
                                    <p:cond delay="0"/>
                                  </p:stCondLst>
                                  <p:childTnLst>
                                    <p:animRot by="21600000">
                                      <p:cBhvr>
                                        <p:cTn id="15" dur="2000" fill="hold"/>
                                        <p:tgtEl>
                                          <p:spTgt spid="3">
                                            <p:txEl>
                                              <p:pRg st="2" end="2"/>
                                            </p:txEl>
                                          </p:spTgt>
                                        </p:tgtEl>
                                        <p:attrNameLst>
                                          <p:attrName>r</p:attrName>
                                        </p:attrNameLst>
                                      </p:cBhvr>
                                    </p:animRot>
                                  </p:childTnLst>
                                </p:cTn>
                              </p:par>
                            </p:childTnLst>
                          </p:cTn>
                        </p:par>
                      </p:childTnLst>
                    </p:cTn>
                  </p:par>
                  <p:par>
                    <p:cTn id="16" fill="hold">
                      <p:stCondLst>
                        <p:cond delay="indefinite"/>
                      </p:stCondLst>
                      <p:childTnLst>
                        <p:par>
                          <p:cTn id="17" fill="hold">
                            <p:stCondLst>
                              <p:cond delay="0"/>
                            </p:stCondLst>
                            <p:childTnLst>
                              <p:par>
                                <p:cTn id="18" presetID="8" presetClass="emph" presetSubtype="0" fill="hold" grpId="0" nodeType="clickEffect">
                                  <p:stCondLst>
                                    <p:cond delay="0"/>
                                  </p:stCondLst>
                                  <p:childTnLst>
                                    <p:animRot by="21600000">
                                      <p:cBhvr>
                                        <p:cTn id="19" dur="2000" fill="hold"/>
                                        <p:tgtEl>
                                          <p:spTgt spid="3">
                                            <p:txEl>
                                              <p:pRg st="3" end="3"/>
                                            </p:txEl>
                                          </p:spTgt>
                                        </p:tgtEl>
                                        <p:attrNameLst>
                                          <p:attrName>r</p:attrName>
                                        </p:attrNameLst>
                                      </p:cBhvr>
                                    </p:animRot>
                                  </p:childTnLst>
                                </p:cTn>
                              </p:par>
                            </p:childTnLst>
                          </p:cTn>
                        </p:par>
                      </p:childTnLst>
                    </p:cTn>
                  </p:par>
                  <p:par>
                    <p:cTn id="20" fill="hold">
                      <p:stCondLst>
                        <p:cond delay="indefinite"/>
                      </p:stCondLst>
                      <p:childTnLst>
                        <p:par>
                          <p:cTn id="21" fill="hold">
                            <p:stCondLst>
                              <p:cond delay="0"/>
                            </p:stCondLst>
                            <p:childTnLst>
                              <p:par>
                                <p:cTn id="22" presetID="8" presetClass="emph" presetSubtype="0" fill="hold" grpId="0" nodeType="clickEffect">
                                  <p:stCondLst>
                                    <p:cond delay="0"/>
                                  </p:stCondLst>
                                  <p:childTnLst>
                                    <p:animRot by="21600000">
                                      <p:cBhvr>
                                        <p:cTn id="23" dur="2000" fill="hold"/>
                                        <p:tgtEl>
                                          <p:spTgt spid="3">
                                            <p:txEl>
                                              <p:pRg st="4" end="4"/>
                                            </p:txEl>
                                          </p:spTgt>
                                        </p:tgtEl>
                                        <p:attrNameLst>
                                          <p:attrName>r</p:attrName>
                                        </p:attrNameLst>
                                      </p:cBhvr>
                                    </p:animRo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grpId="0" nodeType="clickEffect">
                                  <p:stCondLst>
                                    <p:cond delay="0"/>
                                  </p:stCondLst>
                                  <p:childTnLst>
                                    <p:set>
                                      <p:cBhvr>
                                        <p:cTn id="27" dur="1" fill="hold">
                                          <p:stCondLst>
                                            <p:cond delay="0"/>
                                          </p:stCondLst>
                                        </p:cTn>
                                        <p:tgtEl>
                                          <p:spTgt spid="8"/>
                                        </p:tgtEl>
                                        <p:attrNameLst>
                                          <p:attrName>style.visibility</p:attrName>
                                        </p:attrNameLst>
                                      </p:cBhvr>
                                      <p:to>
                                        <p:strVal val="visible"/>
                                      </p:to>
                                    </p:set>
                                    <p:anim calcmode="lin" valueType="num">
                                      <p:cBhvr>
                                        <p:cTn id="28" dur="500" fill="hold"/>
                                        <p:tgtEl>
                                          <p:spTgt spid="8"/>
                                        </p:tgtEl>
                                        <p:attrNameLst>
                                          <p:attrName>ppt_w</p:attrName>
                                        </p:attrNameLst>
                                      </p:cBhvr>
                                      <p:tavLst>
                                        <p:tav tm="0">
                                          <p:val>
                                            <p:fltVal val="0"/>
                                          </p:val>
                                        </p:tav>
                                        <p:tav tm="100000">
                                          <p:val>
                                            <p:strVal val="#ppt_w"/>
                                          </p:val>
                                        </p:tav>
                                      </p:tavLst>
                                    </p:anim>
                                    <p:anim calcmode="lin" valueType="num">
                                      <p:cBhvr>
                                        <p:cTn id="29" dur="500" fill="hold"/>
                                        <p:tgtEl>
                                          <p:spTgt spid="8"/>
                                        </p:tgtEl>
                                        <p:attrNameLst>
                                          <p:attrName>ppt_h</p:attrName>
                                        </p:attrNameLst>
                                      </p:cBhvr>
                                      <p:tavLst>
                                        <p:tav tm="0">
                                          <p:val>
                                            <p:fltVal val="0"/>
                                          </p:val>
                                        </p:tav>
                                        <p:tav tm="100000">
                                          <p:val>
                                            <p:strVal val="#ppt_h"/>
                                          </p:val>
                                        </p:tav>
                                      </p:tavLst>
                                    </p:anim>
                                    <p:animEffect transition="in" filter="fade">
                                      <p:cBhvr>
                                        <p:cTn id="3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6E87A0-B13B-3EAC-3096-6EA24B28D086}"/>
              </a:ext>
            </a:extLst>
          </p:cNvPr>
          <p:cNvSpPr>
            <a:spLocks noGrp="1"/>
          </p:cNvSpPr>
          <p:nvPr>
            <p:ph type="title"/>
          </p:nvPr>
        </p:nvSpPr>
        <p:spPr/>
        <p:txBody>
          <a:bodyPr/>
          <a:lstStyle/>
          <a:p>
            <a:r>
              <a:rPr lang="en-US" dirty="0"/>
              <a:t>2. What is the main purpose of carbohydrates in the body?</a:t>
            </a:r>
            <a:endParaRPr lang="en-IN" dirty="0"/>
          </a:p>
        </p:txBody>
      </p:sp>
      <p:sp>
        <p:nvSpPr>
          <p:cNvPr id="3" name="Content Placeholder 2">
            <a:extLst>
              <a:ext uri="{FF2B5EF4-FFF2-40B4-BE49-F238E27FC236}">
                <a16:creationId xmlns:a16="http://schemas.microsoft.com/office/drawing/2014/main" id="{D093AAB4-B1A3-9321-ACF9-25D1036D0345}"/>
              </a:ext>
            </a:extLst>
          </p:cNvPr>
          <p:cNvSpPr>
            <a:spLocks noGrp="1"/>
          </p:cNvSpPr>
          <p:nvPr>
            <p:ph idx="1"/>
          </p:nvPr>
        </p:nvSpPr>
        <p:spPr>
          <a:xfrm>
            <a:off x="1006465" y="2256952"/>
            <a:ext cx="9779182" cy="3366815"/>
          </a:xfrm>
        </p:spPr>
        <p:txBody>
          <a:bodyPr>
            <a:normAutofit/>
          </a:bodyPr>
          <a:lstStyle/>
          <a:p>
            <a:pPr marL="514350" indent="-514350">
              <a:buAutoNum type="alphaUcParenR"/>
            </a:pPr>
            <a:r>
              <a:rPr lang="en-IN" sz="4000" dirty="0"/>
              <a:t>To build muscle</a:t>
            </a:r>
          </a:p>
          <a:p>
            <a:pPr marL="514350" indent="-514350">
              <a:buAutoNum type="alphaUcParenR"/>
            </a:pPr>
            <a:r>
              <a:rPr lang="en-IN" sz="4000" dirty="0"/>
              <a:t>To provide energy  </a:t>
            </a:r>
            <a:endParaRPr lang="en-IN" sz="5400" dirty="0"/>
          </a:p>
          <a:p>
            <a:pPr marL="514350" indent="-514350">
              <a:buAutoNum type="alphaUcParenR"/>
            </a:pPr>
            <a:r>
              <a:rPr lang="en-IN" sz="4000" dirty="0"/>
              <a:t>To store fat</a:t>
            </a:r>
          </a:p>
          <a:p>
            <a:pPr marL="514350" indent="-514350">
              <a:buAutoNum type="alphaUcParenR"/>
            </a:pPr>
            <a:r>
              <a:rPr lang="en-IN" sz="4000" dirty="0"/>
              <a:t> To maintain temperature</a:t>
            </a:r>
          </a:p>
        </p:txBody>
      </p:sp>
      <p:sp>
        <p:nvSpPr>
          <p:cNvPr id="6" name="Rectangle 5">
            <a:extLst>
              <a:ext uri="{FF2B5EF4-FFF2-40B4-BE49-F238E27FC236}">
                <a16:creationId xmlns:a16="http://schemas.microsoft.com/office/drawing/2014/main" id="{41C4E126-9980-8404-0531-B950341304B0}"/>
              </a:ext>
            </a:extLst>
          </p:cNvPr>
          <p:cNvSpPr/>
          <p:nvPr/>
        </p:nvSpPr>
        <p:spPr>
          <a:xfrm>
            <a:off x="5528029" y="2771392"/>
            <a:ext cx="2790572" cy="923330"/>
          </a:xfrm>
          <a:prstGeom prst="rect">
            <a:avLst/>
          </a:prstGeom>
          <a:noFill/>
        </p:spPr>
        <p:txBody>
          <a:bodyPr wrap="none" lIns="91440" tIns="45720" rIns="91440" bIns="45720">
            <a:spAutoFit/>
          </a:bodyPr>
          <a:lstStyle/>
          <a:p>
            <a:pPr algn="ctr"/>
            <a:r>
              <a:rPr lang="en-IN" sz="54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(correct)</a:t>
            </a:r>
          </a:p>
        </p:txBody>
      </p:sp>
    </p:spTree>
    <p:extLst>
      <p:ext uri="{BB962C8B-B14F-4D97-AF65-F5344CB8AC3E}">
        <p14:creationId xmlns:p14="http://schemas.microsoft.com/office/powerpoint/2010/main" val="620810048"/>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6"/>
                                        </p:tgtEl>
                                        <p:attrNameLst>
                                          <p:attrName>style.visibility</p:attrName>
                                        </p:attrNameLst>
                                      </p:cBhvr>
                                      <p:to>
                                        <p:strVal val="visible"/>
                                      </p:to>
                                    </p:set>
                                    <p:anim calcmode="lin" valueType="num">
                                      <p:cBhvr additive="base">
                                        <p:cTn id="35" dur="500" fill="hold"/>
                                        <p:tgtEl>
                                          <p:spTgt spid="6"/>
                                        </p:tgtEl>
                                        <p:attrNameLst>
                                          <p:attrName>ppt_x</p:attrName>
                                        </p:attrNameLst>
                                      </p:cBhvr>
                                      <p:tavLst>
                                        <p:tav tm="0">
                                          <p:val>
                                            <p:strVal val="#ppt_x"/>
                                          </p:val>
                                        </p:tav>
                                        <p:tav tm="100000">
                                          <p:val>
                                            <p:strVal val="#ppt_x"/>
                                          </p:val>
                                        </p:tav>
                                      </p:tavLst>
                                    </p:anim>
                                    <p:anim calcmode="lin" valueType="num">
                                      <p:cBhvr additive="base">
                                        <p:cTn id="3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DF7BAE-BE4D-F3AB-D1CA-D15CF3AE2A86}"/>
              </a:ext>
            </a:extLst>
          </p:cNvPr>
          <p:cNvSpPr>
            <a:spLocks noGrp="1"/>
          </p:cNvSpPr>
          <p:nvPr>
            <p:ph type="title"/>
          </p:nvPr>
        </p:nvSpPr>
        <p:spPr>
          <a:xfrm>
            <a:off x="1432034" y="1956700"/>
            <a:ext cx="9779183" cy="1744415"/>
          </a:xfrm>
        </p:spPr>
        <p:txBody>
          <a:bodyPr/>
          <a:lstStyle/>
          <a:p>
            <a:r>
              <a:rPr lang="en-US" sz="6000" dirty="0"/>
              <a:t>Any Questions ?</a:t>
            </a:r>
          </a:p>
        </p:txBody>
      </p:sp>
    </p:spTree>
    <p:extLst>
      <p:ext uri="{BB962C8B-B14F-4D97-AF65-F5344CB8AC3E}">
        <p14:creationId xmlns:p14="http://schemas.microsoft.com/office/powerpoint/2010/main" val="332173899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51B014-FF22-30BF-214B-63D01466FFE5}"/>
              </a:ext>
            </a:extLst>
          </p:cNvPr>
          <p:cNvSpPr>
            <a:spLocks noGrp="1"/>
          </p:cNvSpPr>
          <p:nvPr>
            <p:ph type="title"/>
          </p:nvPr>
        </p:nvSpPr>
        <p:spPr>
          <a:xfrm>
            <a:off x="1532675" y="2301757"/>
            <a:ext cx="9779183" cy="1744415"/>
          </a:xfrm>
        </p:spPr>
        <p:txBody>
          <a:bodyPr/>
          <a:lstStyle/>
          <a:p>
            <a:r>
              <a:rPr lang="en-US" sz="6600" dirty="0"/>
              <a:t>Thank you!!</a:t>
            </a:r>
          </a:p>
        </p:txBody>
      </p:sp>
    </p:spTree>
    <p:extLst>
      <p:ext uri="{BB962C8B-B14F-4D97-AF65-F5344CB8AC3E}">
        <p14:creationId xmlns:p14="http://schemas.microsoft.com/office/powerpoint/2010/main" val="4259707460"/>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ox(in)">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53FA2E-5EA8-345E-9655-1523700F25CB}"/>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911A8018-7B94-1EA3-7686-C559732261A3}"/>
              </a:ext>
            </a:extLst>
          </p:cNvPr>
          <p:cNvSpPr>
            <a:spLocks noGrp="1"/>
          </p:cNvSpPr>
          <p:nvPr>
            <p:ph idx="1"/>
          </p:nvPr>
        </p:nvSpPr>
        <p:spPr>
          <a:xfrm>
            <a:off x="0" y="0"/>
            <a:ext cx="12207433" cy="6858000"/>
          </a:xfrm>
          <a:blipFill>
            <a:blip r:embed="rId3">
              <a:extLst>
                <a:ext uri="{BEBA8EAE-BF5A-486C-A8C5-ECC9F3942E4B}">
                  <a14:imgProps xmlns:a14="http://schemas.microsoft.com/office/drawing/2010/main">
                    <a14:imgLayer r:embed="rId4">
                      <a14:imgEffect>
                        <a14:saturation sat="200000"/>
                      </a14:imgEffect>
                    </a14:imgLayer>
                  </a14:imgProps>
                </a:ext>
              </a:extLst>
            </a:blip>
            <a:tile tx="0" ty="0" sx="100000" sy="100000" flip="none" algn="tl"/>
          </a:blipFill>
          <a:effectLst>
            <a:outerShdw blurRad="50800" dist="50800" dir="5400000" sx="4000" sy="4000" algn="ctr" rotWithShape="0">
              <a:srgbClr val="000000">
                <a:alpha val="91000"/>
              </a:srgbClr>
            </a:outerShdw>
            <a:reflection stA="38000" dist="50800" dir="5400000" sy="-100000" algn="bl" rotWithShape="0"/>
          </a:effectLst>
        </p:spPr>
        <p:txBody>
          <a:bodyPr/>
          <a:lstStyle/>
          <a:p>
            <a:endParaRPr lang="en-US" dirty="0"/>
          </a:p>
          <a:p>
            <a:endParaRPr lang="en-US" dirty="0"/>
          </a:p>
          <a:p>
            <a:endParaRPr lang="en-US" dirty="0"/>
          </a:p>
          <a:p>
            <a:endParaRPr lang="en-US" dirty="0"/>
          </a:p>
          <a:p>
            <a:endParaRPr lang="en-US" dirty="0"/>
          </a:p>
          <a:p>
            <a:pPr algn="ctr"/>
            <a:r>
              <a:rPr lang="en-US" dirty="0"/>
              <a:t>PPT produced by MOHIT HAJELA</a:t>
            </a:r>
          </a:p>
          <a:p>
            <a:pPr algn="ctr"/>
            <a:r>
              <a:rPr lang="en-US" dirty="0"/>
              <a:t>From Class 6</a:t>
            </a:r>
            <a:r>
              <a:rPr lang="en-US" baseline="30000" dirty="0"/>
              <a:t>th</a:t>
            </a:r>
            <a:r>
              <a:rPr lang="en-US" dirty="0"/>
              <a:t> </a:t>
            </a:r>
            <a:r>
              <a:rPr lang="en-US" dirty="0" err="1"/>
              <a:t>Argonite</a:t>
            </a:r>
            <a:endParaRPr lang="en-US" dirty="0"/>
          </a:p>
          <a:p>
            <a:pPr algn="ctr"/>
            <a:r>
              <a:rPr lang="en-US" dirty="0">
                <a:solidFill>
                  <a:srgbClr val="FF0000"/>
                </a:solidFill>
              </a:rPr>
              <a:t>Thank you </a:t>
            </a:r>
            <a:r>
              <a:rPr lang="en-US" dirty="0" err="1">
                <a:solidFill>
                  <a:srgbClr val="FF0000"/>
                </a:solidFill>
              </a:rPr>
              <a:t>Lipi</a:t>
            </a:r>
            <a:r>
              <a:rPr lang="en-US" dirty="0">
                <a:solidFill>
                  <a:srgbClr val="FF0000"/>
                </a:solidFill>
              </a:rPr>
              <a:t> </a:t>
            </a:r>
            <a:r>
              <a:rPr lang="en-US" dirty="0" err="1">
                <a:solidFill>
                  <a:srgbClr val="FF0000"/>
                </a:solidFill>
              </a:rPr>
              <a:t>Kekha</a:t>
            </a:r>
            <a:r>
              <a:rPr lang="en-US" dirty="0">
                <a:solidFill>
                  <a:srgbClr val="FF0000"/>
                </a:solidFill>
              </a:rPr>
              <a:t> mam </a:t>
            </a:r>
            <a:r>
              <a:rPr lang="en-US" dirty="0"/>
              <a:t>for giving me this chance.</a:t>
            </a:r>
            <a:endParaRPr lang="en-IN" dirty="0"/>
          </a:p>
          <a:p>
            <a:endParaRPr lang="en-US" dirty="0"/>
          </a:p>
        </p:txBody>
      </p:sp>
    </p:spTree>
    <p:extLst>
      <p:ext uri="{BB962C8B-B14F-4D97-AF65-F5344CB8AC3E}">
        <p14:creationId xmlns:p14="http://schemas.microsoft.com/office/powerpoint/2010/main" val="2524632455"/>
      </p:ext>
    </p:extLst>
  </p:cSld>
  <p:clrMapOvr>
    <a:masterClrMapping/>
  </p:clrMapOvr>
  <mc:AlternateContent xmlns:mc="http://schemas.openxmlformats.org/markup-compatibility/2006" xmlns:p14="http://schemas.microsoft.com/office/powerpoint/2010/main">
    <mc:Choice Requires="p14">
      <p:transition spd="slow" p14:dur="6000">
        <p14:vortex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with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animEffect transition="in" filter="circle(in)">
                                      <p:cBhvr>
                                        <p:cTn id="7" dur="2000"/>
                                        <p:tgtEl>
                                          <p:spTgt spid="3">
                                            <p:txEl>
                                              <p:pRg st="7" end="7"/>
                                            </p:txEl>
                                          </p:spTgt>
                                        </p:tgtEl>
                                      </p:cBhvr>
                                    </p:animEffect>
                                  </p:childTnLst>
                                </p:cTn>
                              </p:par>
                            </p:childTnLst>
                          </p:cTn>
                        </p:par>
                        <p:par>
                          <p:cTn id="8" fill="hold">
                            <p:stCondLst>
                              <p:cond delay="2000"/>
                            </p:stCondLst>
                            <p:childTnLst>
                              <p:par>
                                <p:cTn id="9" presetID="22" presetClass="entr" presetSubtype="4" fill="hold" nodeType="after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animEffect transition="in" filter="wipe(down)">
                                      <p:cBhvr>
                                        <p:cTn id="11" dur="500"/>
                                        <p:tgtEl>
                                          <p:spTgt spid="3">
                                            <p:txEl>
                                              <p:pRg st="5" end="5"/>
                                            </p:txEl>
                                          </p:spTgt>
                                        </p:tgtEl>
                                      </p:cBhvr>
                                    </p:animEffect>
                                  </p:childTnLst>
                                </p:cTn>
                              </p:par>
                            </p:childTnLst>
                          </p:cTn>
                        </p:par>
                        <p:par>
                          <p:cTn id="12" fill="hold">
                            <p:stCondLst>
                              <p:cond delay="2500"/>
                            </p:stCondLst>
                            <p:childTnLst>
                              <p:par>
                                <p:cTn id="13" presetID="42" presetClass="entr" presetSubtype="0" fill="hold" nodeType="after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animEffect transition="in" filter="fade">
                                      <p:cBhvr>
                                        <p:cTn id="15" dur="1000"/>
                                        <p:tgtEl>
                                          <p:spTgt spid="3">
                                            <p:txEl>
                                              <p:pRg st="6" end="6"/>
                                            </p:txEl>
                                          </p:spTgt>
                                        </p:tgtEl>
                                      </p:cBhvr>
                                    </p:animEffect>
                                    <p:anim calcmode="lin" valueType="num">
                                      <p:cBhvr>
                                        <p:cTn id="16"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17"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white frame on a blue background&#10;&#10;Description automatically generated">
            <a:extLst>
              <a:ext uri="{FF2B5EF4-FFF2-40B4-BE49-F238E27FC236}">
                <a16:creationId xmlns:a16="http://schemas.microsoft.com/office/drawing/2014/main" id="{2F5C9213-260B-508F-348F-235BD11DE924}"/>
              </a:ext>
            </a:extLst>
          </p:cNvPr>
          <p:cNvPicPr>
            <a:picLocks noChangeAspect="1"/>
          </p:cNvPicPr>
          <p:nvPr/>
        </p:nvPicPr>
        <p:blipFill>
          <a:blip r:embed="rId2"/>
          <a:srcRect t="23237" r="-1" b="23236"/>
          <a:stretch/>
        </p:blipFill>
        <p:spPr>
          <a:xfrm>
            <a:off x="788670" y="1295637"/>
            <a:ext cx="6893923" cy="4926897"/>
          </a:xfrm>
          <a:prstGeom prst="rect">
            <a:avLst/>
          </a:prstGeom>
          <a:noFill/>
        </p:spPr>
      </p:pic>
      <p:pic>
        <p:nvPicPr>
          <p:cNvPr id="7" name="Picture 6" descr="A logo with blue flowers&#10;&#10;Description automatically generated">
            <a:extLst>
              <a:ext uri="{FF2B5EF4-FFF2-40B4-BE49-F238E27FC236}">
                <a16:creationId xmlns:a16="http://schemas.microsoft.com/office/drawing/2014/main" id="{C8C1620A-C5AE-FD9E-A89A-7FEA9A8A6863}"/>
              </a:ext>
            </a:extLst>
          </p:cNvPr>
          <p:cNvPicPr>
            <a:picLocks noChangeAspect="1"/>
          </p:cNvPicPr>
          <p:nvPr/>
        </p:nvPicPr>
        <p:blipFill>
          <a:blip r:embed="rId3"/>
          <a:srcRect l="5857" r="3830" b="2"/>
          <a:stretch/>
        </p:blipFill>
        <p:spPr>
          <a:xfrm>
            <a:off x="1491887" y="1295637"/>
            <a:ext cx="5705202" cy="4077351"/>
          </a:xfrm>
          <a:prstGeom prst="rect">
            <a:avLst/>
          </a:prstGeom>
          <a:noFill/>
        </p:spPr>
      </p:pic>
    </p:spTree>
    <p:extLst>
      <p:ext uri="{BB962C8B-B14F-4D97-AF65-F5344CB8AC3E}">
        <p14:creationId xmlns:p14="http://schemas.microsoft.com/office/powerpoint/2010/main" val="1354474317"/>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F3D98-3C30-4CFC-8643-C81E829C8C25}"/>
              </a:ext>
            </a:extLst>
          </p:cNvPr>
          <p:cNvSpPr>
            <a:spLocks noGrp="1"/>
          </p:cNvSpPr>
          <p:nvPr>
            <p:ph type="ctrTitle"/>
          </p:nvPr>
        </p:nvSpPr>
        <p:spPr>
          <a:xfrm>
            <a:off x="1038097" y="-414068"/>
            <a:ext cx="8146480" cy="3830130"/>
          </a:xfrm>
        </p:spPr>
        <p:txBody>
          <a:bodyPr/>
          <a:lstStyle/>
          <a:p>
            <a:r>
              <a:rPr lang="en-US" dirty="0"/>
              <a:t>Components of food.</a:t>
            </a:r>
            <a:br>
              <a:rPr lang="en-US" dirty="0"/>
            </a:br>
            <a:r>
              <a:rPr lang="en-US" dirty="0"/>
              <a:t>Topic – Carbohydrates.</a:t>
            </a:r>
            <a:endParaRPr lang="en-US" b="0" dirty="0">
              <a:solidFill>
                <a:srgbClr val="001D35"/>
              </a:solidFill>
            </a:endParaRPr>
          </a:p>
        </p:txBody>
      </p:sp>
      <p:sp>
        <p:nvSpPr>
          <p:cNvPr id="3" name="TextBox 2">
            <a:extLst>
              <a:ext uri="{FF2B5EF4-FFF2-40B4-BE49-F238E27FC236}">
                <a16:creationId xmlns:a16="http://schemas.microsoft.com/office/drawing/2014/main" id="{F433B605-52DB-56AE-0464-E3F5FD90017F}"/>
              </a:ext>
            </a:extLst>
          </p:cNvPr>
          <p:cNvSpPr txBox="1"/>
          <p:nvPr/>
        </p:nvSpPr>
        <p:spPr>
          <a:xfrm>
            <a:off x="2674509" y="4955076"/>
            <a:ext cx="7450666"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dirty="0"/>
              <a:t>By - MOHIT HAJELA</a:t>
            </a:r>
          </a:p>
        </p:txBody>
      </p:sp>
    </p:spTree>
    <p:extLst>
      <p:ext uri="{BB962C8B-B14F-4D97-AF65-F5344CB8AC3E}">
        <p14:creationId xmlns:p14="http://schemas.microsoft.com/office/powerpoint/2010/main" val="225930889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xit" presetSubtype="10" fill="hold" grpId="0" nodeType="clickEffect">
                                  <p:stCondLst>
                                    <p:cond delay="0"/>
                                  </p:stCondLst>
                                  <p:childTnLst>
                                    <p:animEffect transition="out" filter="blinds(horizontal)">
                                      <p:cBhvr>
                                        <p:cTn id="6" dur="500"/>
                                        <p:tgtEl>
                                          <p:spTgt spid="2"/>
                                        </p:tgtEl>
                                      </p:cBhvr>
                                    </p:animEffect>
                                    <p:set>
                                      <p:cBhvr>
                                        <p:cTn id="7" dur="1" fill="hold">
                                          <p:stCondLst>
                                            <p:cond delay="4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FC468FFD-022B-5D4A-B580-CBE40DB263F2}"/>
              </a:ext>
            </a:extLst>
          </p:cNvPr>
          <p:cNvSpPr>
            <a:spLocks noGrp="1"/>
          </p:cNvSpPr>
          <p:nvPr>
            <p:ph type="title"/>
          </p:nvPr>
        </p:nvSpPr>
        <p:spPr>
          <a:xfrm>
            <a:off x="1158864" y="102022"/>
            <a:ext cx="9779183" cy="997436"/>
          </a:xfrm>
        </p:spPr>
        <p:txBody>
          <a:bodyPr/>
          <a:lstStyle/>
          <a:p>
            <a:r>
              <a:rPr lang="en-US" dirty="0">
                <a:ea typeface="+mj-lt"/>
                <a:cs typeface="+mj-lt"/>
              </a:rPr>
              <a:t>What Are Carbohydrates?</a:t>
            </a:r>
            <a:endParaRPr lang="en-US" dirty="0"/>
          </a:p>
        </p:txBody>
      </p:sp>
      <p:sp>
        <p:nvSpPr>
          <p:cNvPr id="4" name="Content Placeholder 3">
            <a:extLst>
              <a:ext uri="{FF2B5EF4-FFF2-40B4-BE49-F238E27FC236}">
                <a16:creationId xmlns:a16="http://schemas.microsoft.com/office/drawing/2014/main" id="{02F8338A-6658-31D0-7DB2-31D56B44F5AB}"/>
              </a:ext>
            </a:extLst>
          </p:cNvPr>
          <p:cNvSpPr>
            <a:spLocks noGrp="1"/>
          </p:cNvSpPr>
          <p:nvPr>
            <p:ph idx="1"/>
          </p:nvPr>
        </p:nvSpPr>
        <p:spPr>
          <a:xfrm>
            <a:off x="1158864" y="1200866"/>
            <a:ext cx="9779182" cy="3366815"/>
          </a:xfrm>
        </p:spPr>
        <p:txBody>
          <a:bodyPr/>
          <a:lstStyle/>
          <a:p>
            <a:pPr marL="457200" indent="-457200">
              <a:buFont typeface="Wingdings" panose="05000000000000000000" pitchFamily="2" charset="2"/>
              <a:buChar char="v"/>
            </a:pPr>
            <a:r>
              <a:rPr lang="en-US" dirty="0"/>
              <a:t>Carbohydrates are one of the main types of nutrients that our bodies use for energy. </a:t>
            </a:r>
          </a:p>
          <a:p>
            <a:pPr marL="457200" indent="-457200">
              <a:buFont typeface="Wingdings" panose="05000000000000000000" pitchFamily="2" charset="2"/>
              <a:buChar char="v"/>
            </a:pPr>
            <a:r>
              <a:rPr lang="en-US" dirty="0"/>
              <a:t>They are made up of carbon, hydrogen, and oxygen atoms, and they are found in a wide variety of foods. </a:t>
            </a:r>
          </a:p>
          <a:p>
            <a:pPr marL="457200" indent="-457200">
              <a:buFont typeface="Wingdings" panose="05000000000000000000" pitchFamily="2" charset="2"/>
              <a:buChar char="v"/>
            </a:pPr>
            <a:r>
              <a:rPr lang="en-US" dirty="0"/>
              <a:t>Carbohydrates are important because they provide the primary source of energy for our bodies, especially for our brain and muscles.</a:t>
            </a:r>
          </a:p>
        </p:txBody>
      </p:sp>
      <p:pic>
        <p:nvPicPr>
          <p:cNvPr id="8" name="Picture 7" descr="A group of food in bowls with a chalkboard&#10;&#10;Description automatically generated">
            <a:extLst>
              <a:ext uri="{FF2B5EF4-FFF2-40B4-BE49-F238E27FC236}">
                <a16:creationId xmlns:a16="http://schemas.microsoft.com/office/drawing/2014/main" id="{E5FA118F-F9E3-CF6C-1382-149A511A9537}"/>
              </a:ext>
            </a:extLst>
          </p:cNvPr>
          <p:cNvPicPr>
            <a:picLocks noChangeAspect="1"/>
          </p:cNvPicPr>
          <p:nvPr/>
        </p:nvPicPr>
        <p:blipFill>
          <a:blip r:embed="rId3"/>
          <a:stretch>
            <a:fillRect/>
          </a:stretch>
        </p:blipFill>
        <p:spPr>
          <a:xfrm>
            <a:off x="3249281" y="4125534"/>
            <a:ext cx="3824381" cy="2503200"/>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1325608595"/>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4" presetClass="entr" presetSubtype="10" fill="hold" grpId="0" nodeType="clickEffect">
                                  <p:stCondLst>
                                    <p:cond delay="0"/>
                                  </p:stCondLst>
                                  <p:childTnLst>
                                    <p:set>
                                      <p:cBhvr>
                                        <p:cTn id="12" dur="1" fill="hold">
                                          <p:stCondLst>
                                            <p:cond delay="0"/>
                                          </p:stCondLst>
                                        </p:cTn>
                                        <p:tgtEl>
                                          <p:spTgt spid="4">
                                            <p:txEl>
                                              <p:pRg st="0" end="0"/>
                                            </p:txEl>
                                          </p:spTgt>
                                        </p:tgtEl>
                                        <p:attrNameLst>
                                          <p:attrName>style.visibility</p:attrName>
                                        </p:attrNameLst>
                                      </p:cBhvr>
                                      <p:to>
                                        <p:strVal val="visible"/>
                                      </p:to>
                                    </p:set>
                                    <p:animEffect transition="in" filter="randombar(horizontal)">
                                      <p:cBhvr>
                                        <p:cTn id="13" dur="500"/>
                                        <p:tgtEl>
                                          <p:spTgt spid="4">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4" presetClass="entr" presetSubtype="10" fill="hold" grpId="0" nodeType="clickEffect">
                                  <p:stCondLst>
                                    <p:cond delay="0"/>
                                  </p:stCondLst>
                                  <p:childTnLst>
                                    <p:set>
                                      <p:cBhvr>
                                        <p:cTn id="17" dur="1" fill="hold">
                                          <p:stCondLst>
                                            <p:cond delay="0"/>
                                          </p:stCondLst>
                                        </p:cTn>
                                        <p:tgtEl>
                                          <p:spTgt spid="4">
                                            <p:txEl>
                                              <p:pRg st="1" end="1"/>
                                            </p:txEl>
                                          </p:spTgt>
                                        </p:tgtEl>
                                        <p:attrNameLst>
                                          <p:attrName>style.visibility</p:attrName>
                                        </p:attrNameLst>
                                      </p:cBhvr>
                                      <p:to>
                                        <p:strVal val="visible"/>
                                      </p:to>
                                    </p:set>
                                    <p:animEffect transition="in" filter="randombar(horizontal)">
                                      <p:cBhvr>
                                        <p:cTn id="18" dur="500"/>
                                        <p:tgtEl>
                                          <p:spTgt spid="4">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4" presetClass="entr" presetSubtype="10" fill="hold" grpId="0" nodeType="clickEffect">
                                  <p:stCondLst>
                                    <p:cond delay="0"/>
                                  </p:stCondLst>
                                  <p:childTnLst>
                                    <p:set>
                                      <p:cBhvr>
                                        <p:cTn id="22" dur="1" fill="hold">
                                          <p:stCondLst>
                                            <p:cond delay="0"/>
                                          </p:stCondLst>
                                        </p:cTn>
                                        <p:tgtEl>
                                          <p:spTgt spid="4">
                                            <p:txEl>
                                              <p:pRg st="2" end="2"/>
                                            </p:txEl>
                                          </p:spTgt>
                                        </p:tgtEl>
                                        <p:attrNameLst>
                                          <p:attrName>style.visibility</p:attrName>
                                        </p:attrNameLst>
                                      </p:cBhvr>
                                      <p:to>
                                        <p:strVal val="visible"/>
                                      </p:to>
                                    </p:set>
                                    <p:animEffect transition="in" filter="randombar(horizontal)">
                                      <p:cBhvr>
                                        <p:cTn id="23" dur="500"/>
                                        <p:tgtEl>
                                          <p:spTgt spid="4">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fade">
                                      <p:cBhvr>
                                        <p:cTn id="2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4"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148DD4-4828-CE87-0C5C-42BE175E8DA5}"/>
              </a:ext>
            </a:extLst>
          </p:cNvPr>
          <p:cNvSpPr>
            <a:spLocks noGrp="1"/>
          </p:cNvSpPr>
          <p:nvPr>
            <p:ph type="title"/>
          </p:nvPr>
        </p:nvSpPr>
        <p:spPr>
          <a:xfrm>
            <a:off x="175454" y="1170317"/>
            <a:ext cx="6981645" cy="4330460"/>
          </a:xfrm>
        </p:spPr>
        <p:txBody>
          <a:bodyPr/>
          <a:lstStyle/>
          <a:p>
            <a:r>
              <a:rPr lang="en-US" sz="3200" b="0" dirty="0">
                <a:ea typeface="+mj-lt"/>
                <a:cs typeface="+mj-lt"/>
              </a:rPr>
              <a:t>Carbohydrates are nutrients found in foods like bread, fruits, and vegetables that provide the body with energy, especially for the brain and muscles.</a:t>
            </a:r>
            <a:endParaRPr lang="en-US" sz="3200" dirty="0"/>
          </a:p>
        </p:txBody>
      </p:sp>
      <p:pic>
        <p:nvPicPr>
          <p:cNvPr id="6" name="Picture Placeholder 5" descr="A variety of food in bowls&#10;&#10;Description automatically generated">
            <a:extLst>
              <a:ext uri="{FF2B5EF4-FFF2-40B4-BE49-F238E27FC236}">
                <a16:creationId xmlns:a16="http://schemas.microsoft.com/office/drawing/2014/main" id="{90B523F4-A93A-25A6-42B7-7299DBEFDEB1}"/>
              </a:ext>
            </a:extLst>
          </p:cNvPr>
          <p:cNvPicPr>
            <a:picLocks noGrp="1" noChangeAspect="1"/>
          </p:cNvPicPr>
          <p:nvPr>
            <p:ph type="pic" sz="quarter" idx="10"/>
          </p:nvPr>
        </p:nvPicPr>
        <p:blipFill>
          <a:blip r:embed="rId3"/>
          <a:srcRect l="17690" r="17690"/>
          <a:stretch/>
        </p:blipFill>
        <p:spPr>
          <a:xfrm>
            <a:off x="7169150" y="1398588"/>
            <a:ext cx="4500563" cy="4521200"/>
          </a:xfrm>
        </p:spPr>
      </p:pic>
    </p:spTree>
    <p:extLst>
      <p:ext uri="{BB962C8B-B14F-4D97-AF65-F5344CB8AC3E}">
        <p14:creationId xmlns:p14="http://schemas.microsoft.com/office/powerpoint/2010/main" val="366267716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grpId="0" nodeType="clickEffect">
                                  <p:stCondLst>
                                    <p:cond delay="0"/>
                                  </p:stCondLst>
                                  <p:childTnLst>
                                    <p:animRot by="21600000">
                                      <p:cBhvr>
                                        <p:cTn id="6" dur="2000" fill="hold"/>
                                        <p:tgtEl>
                                          <p:spTgt spid="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CEE190-899A-46D2-989D-C4BC6A46F946}"/>
              </a:ext>
            </a:extLst>
          </p:cNvPr>
          <p:cNvSpPr>
            <a:spLocks noGrp="1"/>
          </p:cNvSpPr>
          <p:nvPr>
            <p:ph type="title"/>
          </p:nvPr>
        </p:nvSpPr>
        <p:spPr>
          <a:xfrm>
            <a:off x="5943600" y="1564256"/>
            <a:ext cx="5120640" cy="1863306"/>
          </a:xfrm>
        </p:spPr>
        <p:txBody>
          <a:bodyPr/>
          <a:lstStyle/>
          <a:p>
            <a:r>
              <a:rPr lang="en-US" dirty="0"/>
              <a:t>Types of carbohydrate</a:t>
            </a:r>
          </a:p>
        </p:txBody>
      </p:sp>
      <p:sp>
        <p:nvSpPr>
          <p:cNvPr id="3" name="Subtitle 2">
            <a:extLst>
              <a:ext uri="{FF2B5EF4-FFF2-40B4-BE49-F238E27FC236}">
                <a16:creationId xmlns:a16="http://schemas.microsoft.com/office/drawing/2014/main" id="{26BC9DE8-A5CC-4BE1-0DE5-CB15D01A7919}"/>
              </a:ext>
            </a:extLst>
          </p:cNvPr>
          <p:cNvSpPr>
            <a:spLocks noGrp="1"/>
          </p:cNvSpPr>
          <p:nvPr>
            <p:ph type="subTitle" idx="1"/>
          </p:nvPr>
        </p:nvSpPr>
        <p:spPr>
          <a:xfrm>
            <a:off x="5943598" y="3657600"/>
            <a:ext cx="4502414" cy="1325593"/>
          </a:xfrm>
        </p:spPr>
        <p:txBody>
          <a:bodyPr/>
          <a:lstStyle/>
          <a:p>
            <a:pPr marL="571500" indent="-571500">
              <a:buFont typeface="Wingdings"/>
              <a:buChar char="v"/>
            </a:pPr>
            <a:r>
              <a:rPr lang="en-US" sz="3600" dirty="0"/>
              <a:t>Simple</a:t>
            </a:r>
            <a:endParaRPr lang="en-US" dirty="0"/>
          </a:p>
          <a:p>
            <a:pPr marL="571500" indent="-571500">
              <a:buFont typeface="Wingdings"/>
              <a:buChar char="v"/>
            </a:pPr>
            <a:r>
              <a:rPr lang="en-US" sz="3600" dirty="0"/>
              <a:t>Complex</a:t>
            </a:r>
          </a:p>
        </p:txBody>
      </p:sp>
      <p:pic>
        <p:nvPicPr>
          <p:cNvPr id="6" name="Picture Placeholder 5" descr="A diagram of different types of food&#10;&#10;Description automatically generated">
            <a:extLst>
              <a:ext uri="{FF2B5EF4-FFF2-40B4-BE49-F238E27FC236}">
                <a16:creationId xmlns:a16="http://schemas.microsoft.com/office/drawing/2014/main" id="{D684D609-ED29-3AE8-E03A-5DBEB6EDC4CF}"/>
              </a:ext>
            </a:extLst>
          </p:cNvPr>
          <p:cNvPicPr>
            <a:picLocks noGrp="1" noChangeAspect="1"/>
          </p:cNvPicPr>
          <p:nvPr>
            <p:ph type="pic" sz="quarter" idx="10"/>
          </p:nvPr>
        </p:nvPicPr>
        <p:blipFill>
          <a:blip r:embed="rId3"/>
          <a:srcRect l="13509" r="13509"/>
          <a:stretch/>
        </p:blipFill>
        <p:spPr/>
      </p:pic>
    </p:spTree>
    <p:extLst>
      <p:ext uri="{BB962C8B-B14F-4D97-AF65-F5344CB8AC3E}">
        <p14:creationId xmlns:p14="http://schemas.microsoft.com/office/powerpoint/2010/main" val="779750606"/>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wipe(down)">
                                      <p:cBhvr>
                                        <p:cTn id="14" dur="500"/>
                                        <p:tgtEl>
                                          <p:spTgt spid="3">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wipe(down)">
                                      <p:cBhvr>
                                        <p:cTn id="19"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EAA093-E00B-31E9-0A13-71142E30E57C}"/>
              </a:ext>
            </a:extLst>
          </p:cNvPr>
          <p:cNvSpPr>
            <a:spLocks noGrp="1"/>
          </p:cNvSpPr>
          <p:nvPr>
            <p:ph type="ctrTitle"/>
          </p:nvPr>
        </p:nvSpPr>
        <p:spPr>
          <a:xfrm>
            <a:off x="1040494" y="1108886"/>
            <a:ext cx="6245912" cy="3269447"/>
          </a:xfrm>
        </p:spPr>
        <p:txBody>
          <a:bodyPr/>
          <a:lstStyle/>
          <a:p>
            <a:r>
              <a:rPr lang="en-US" dirty="0"/>
              <a:t>simple carbohydrate</a:t>
            </a:r>
          </a:p>
        </p:txBody>
      </p:sp>
    </p:spTree>
    <p:extLst>
      <p:ext uri="{BB962C8B-B14F-4D97-AF65-F5344CB8AC3E}">
        <p14:creationId xmlns:p14="http://schemas.microsoft.com/office/powerpoint/2010/main" val="411715335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FF5EE67-DE83-C00F-F31C-58A2B46234DB}"/>
              </a:ext>
            </a:extLst>
          </p:cNvPr>
          <p:cNvSpPr>
            <a:spLocks noGrp="1"/>
          </p:cNvSpPr>
          <p:nvPr>
            <p:ph type="title"/>
          </p:nvPr>
        </p:nvSpPr>
        <p:spPr/>
        <p:txBody>
          <a:bodyPr/>
          <a:lstStyle/>
          <a:p>
            <a:r>
              <a:rPr lang="en-US" dirty="0"/>
              <a:t>Simple carbohydrate (sugar)</a:t>
            </a:r>
          </a:p>
        </p:txBody>
      </p:sp>
      <p:sp>
        <p:nvSpPr>
          <p:cNvPr id="3" name="Content Placeholder 2">
            <a:extLst>
              <a:ext uri="{FF2B5EF4-FFF2-40B4-BE49-F238E27FC236}">
                <a16:creationId xmlns:a16="http://schemas.microsoft.com/office/drawing/2014/main" id="{DAF7743C-9A64-6DD7-26EC-7870E2484D2F}"/>
              </a:ext>
            </a:extLst>
          </p:cNvPr>
          <p:cNvSpPr>
            <a:spLocks noGrp="1"/>
          </p:cNvSpPr>
          <p:nvPr>
            <p:ph idx="14"/>
          </p:nvPr>
        </p:nvSpPr>
        <p:spPr>
          <a:xfrm>
            <a:off x="0" y="2309204"/>
            <a:ext cx="12072257" cy="1424107"/>
          </a:xfrm>
        </p:spPr>
        <p:txBody>
          <a:bodyPr vert="horz" lIns="91440" tIns="45720" rIns="91440" bIns="45720" rtlCol="0" anchor="t">
            <a:noAutofit/>
          </a:bodyPr>
          <a:lstStyle/>
          <a:p>
            <a:pPr marL="59690" indent="0">
              <a:buNone/>
            </a:pPr>
            <a:r>
              <a:rPr lang="en-US" sz="3200" b="1" dirty="0">
                <a:ea typeface="+mn-lt"/>
                <a:cs typeface="+mn-lt"/>
              </a:rPr>
              <a:t>Simple carbohydrates</a:t>
            </a:r>
            <a:r>
              <a:rPr lang="en-US" sz="3200" dirty="0">
                <a:ea typeface="+mn-lt"/>
                <a:cs typeface="+mn-lt"/>
              </a:rPr>
              <a:t>, also known as simple sugars, are made up of one or two sugar molecules. They are quickly digested and absorbed by the body, providing a rapid source of energy. Simple carbohydrates are found naturally in some foods and are also added to many processed foods.</a:t>
            </a:r>
            <a:endParaRPr lang="en-US" sz="3200" dirty="0"/>
          </a:p>
        </p:txBody>
      </p:sp>
      <p:pic>
        <p:nvPicPr>
          <p:cNvPr id="7" name="Picture 6" descr="A variety of food in bowls and a small sign&#10;&#10;Description automatically generated">
            <a:extLst>
              <a:ext uri="{FF2B5EF4-FFF2-40B4-BE49-F238E27FC236}">
                <a16:creationId xmlns:a16="http://schemas.microsoft.com/office/drawing/2014/main" id="{23C90A9D-7D2E-6A23-C95C-7D8B98A10BE0}"/>
              </a:ext>
            </a:extLst>
          </p:cNvPr>
          <p:cNvPicPr>
            <a:picLocks noChangeAspect="1"/>
          </p:cNvPicPr>
          <p:nvPr/>
        </p:nvPicPr>
        <p:blipFill>
          <a:blip r:embed="rId3"/>
          <a:stretch>
            <a:fillRect/>
          </a:stretch>
        </p:blipFill>
        <p:spPr>
          <a:xfrm>
            <a:off x="5952022" y="4298625"/>
            <a:ext cx="3899550" cy="2259912"/>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529338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arn(inVertical)">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EAA093-E00B-31E9-0A13-71142E30E57C}"/>
              </a:ext>
            </a:extLst>
          </p:cNvPr>
          <p:cNvSpPr>
            <a:spLocks noGrp="1"/>
          </p:cNvSpPr>
          <p:nvPr>
            <p:ph type="ctrTitle"/>
          </p:nvPr>
        </p:nvSpPr>
        <p:spPr>
          <a:xfrm>
            <a:off x="1040494" y="1108886"/>
            <a:ext cx="6245912" cy="3269447"/>
          </a:xfrm>
        </p:spPr>
        <p:txBody>
          <a:bodyPr/>
          <a:lstStyle/>
          <a:p>
            <a:r>
              <a:rPr lang="en-US" dirty="0"/>
              <a:t>complex carbohydrates</a:t>
            </a:r>
          </a:p>
        </p:txBody>
      </p:sp>
    </p:spTree>
    <p:extLst>
      <p:ext uri="{BB962C8B-B14F-4D97-AF65-F5344CB8AC3E}">
        <p14:creationId xmlns:p14="http://schemas.microsoft.com/office/powerpoint/2010/main" val="338904196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Custom">
  <a:themeElements>
    <a:clrScheme name="Universal Color Block">
      <a:dk1>
        <a:srgbClr val="000000"/>
      </a:dk1>
      <a:lt1>
        <a:srgbClr val="FFFFFF"/>
      </a:lt1>
      <a:dk2>
        <a:srgbClr val="44546A"/>
      </a:dk2>
      <a:lt2>
        <a:srgbClr val="E7E6E6"/>
      </a:lt2>
      <a:accent1>
        <a:srgbClr val="0068FF"/>
      </a:accent1>
      <a:accent2>
        <a:srgbClr val="DAE5EF"/>
      </a:accent2>
      <a:accent3>
        <a:srgbClr val="637183"/>
      </a:accent3>
      <a:accent4>
        <a:srgbClr val="434E5E"/>
      </a:accent4>
      <a:accent5>
        <a:srgbClr val="5B9BD5"/>
      </a:accent5>
      <a:accent6>
        <a:srgbClr val="70AD47"/>
      </a:accent6>
      <a:hlink>
        <a:srgbClr val="0563C1"/>
      </a:hlink>
      <a:folHlink>
        <a:srgbClr val="954F72"/>
      </a:folHlink>
    </a:clrScheme>
    <a:fontScheme name="Custom 75">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45331398_Win32_SL_V13" id="{C59E605D-C281-4A06-BDA0-E97A35AC3AA8}" vid="{25D1D206-DA25-4050-926A-BD6D3A1B506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5A7188B1-CB43-4216-A332-EE7733BC221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31D3D4E-040D-4F59-9215-B1F04B81B9FE}">
  <ds:schemaRefs>
    <ds:schemaRef ds:uri="http://schemas.microsoft.com/sharepoint/v3/contenttype/forms"/>
  </ds:schemaRefs>
</ds:datastoreItem>
</file>

<file path=customXml/itemProps3.xml><?xml version="1.0" encoding="utf-8"?>
<ds:datastoreItem xmlns:ds="http://schemas.openxmlformats.org/officeDocument/2006/customXml" ds:itemID="{3CE52C7A-8834-4F18-859F-7167A187E138}">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clbl:label id="{76a2ae5a-9f00-4f6b-95ed-5d33d77c4d61}" enabled="0" method="" siteId="{76a2ae5a-9f00-4f6b-95ed-5d33d77c4d61}" removed="1"/>
</clbl:labelList>
</file>

<file path=docProps/app.xml><?xml version="1.0" encoding="utf-8"?>
<Properties xmlns="http://schemas.openxmlformats.org/officeDocument/2006/extended-properties" xmlns:vt="http://schemas.openxmlformats.org/officeDocument/2006/docPropsVTypes">
  <Template/>
  <TotalTime>254</TotalTime>
  <Words>593</Words>
  <Application>Microsoft Office PowerPoint</Application>
  <PresentationFormat>Widescreen</PresentationFormat>
  <Paragraphs>75</Paragraphs>
  <Slides>19</Slides>
  <Notes>11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vt:i4>
      </vt:variant>
    </vt:vector>
  </HeadingPairs>
  <TitlesOfParts>
    <vt:vector size="24" baseType="lpstr">
      <vt:lpstr>Arial</vt:lpstr>
      <vt:lpstr>Calibri</vt:lpstr>
      <vt:lpstr>Tenorite</vt:lpstr>
      <vt:lpstr>Wingdings</vt:lpstr>
      <vt:lpstr>Custom</vt:lpstr>
      <vt:lpstr>PowerPoint Presentation</vt:lpstr>
      <vt:lpstr>PowerPoint Presentation</vt:lpstr>
      <vt:lpstr>Components of food. Topic – Carbohydrates.</vt:lpstr>
      <vt:lpstr>What Are Carbohydrates?</vt:lpstr>
      <vt:lpstr>Carbohydrates are nutrients found in foods like bread, fruits, and vegetables that provide the body with energy, especially for the brain and muscles.</vt:lpstr>
      <vt:lpstr>Types of carbohydrate</vt:lpstr>
      <vt:lpstr>simple carbohydrate</vt:lpstr>
      <vt:lpstr>Simple carbohydrate (sugar)</vt:lpstr>
      <vt:lpstr>complex carbohydrates</vt:lpstr>
      <vt:lpstr>complex carbohydrate (sugar)</vt:lpstr>
      <vt:lpstr>Disadvantage of Carbohydrate</vt:lpstr>
      <vt:lpstr>Advantages of Carbohydrate</vt:lpstr>
      <vt:lpstr>Learned</vt:lpstr>
      <vt:lpstr>Summary</vt:lpstr>
      <vt:lpstr>1. Which type of carbohydrate provides quick energy?</vt:lpstr>
      <vt:lpstr>2. What is the main purpose of carbohydrates in the body?</vt:lpstr>
      <vt:lpstr>Any Questions ?</vt:lpstr>
      <vt:lpstr>Thank you!!</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Basic presentation</dc:title>
  <dc:creator>Hajela, Rajneesh</dc:creator>
  <cp:lastModifiedBy>Hajela, Rajneesh</cp:lastModifiedBy>
  <cp:revision>431</cp:revision>
  <dcterms:created xsi:type="dcterms:W3CDTF">2024-08-23T08:21:28Z</dcterms:created>
  <dcterms:modified xsi:type="dcterms:W3CDTF">2024-08-27T17:35:32Z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